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4_9C00E1B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sldIdLst>
    <p:sldId id="256" r:id="rId5"/>
    <p:sldId id="257" r:id="rId6"/>
    <p:sldId id="258" r:id="rId7"/>
    <p:sldId id="260" r:id="rId8"/>
    <p:sldId id="261" r:id="rId9"/>
    <p:sldId id="263" r:id="rId10"/>
    <p:sldId id="268" r:id="rId11"/>
    <p:sldId id="278" r:id="rId12"/>
    <p:sldId id="269" r:id="rId13"/>
    <p:sldId id="264" r:id="rId14"/>
    <p:sldId id="265" r:id="rId15"/>
    <p:sldId id="270" r:id="rId16"/>
    <p:sldId id="266" r:id="rId17"/>
    <p:sldId id="267" r:id="rId18"/>
    <p:sldId id="271" r:id="rId19"/>
    <p:sldId id="272" r:id="rId20"/>
    <p:sldId id="273" r:id="rId21"/>
    <p:sldId id="274" r:id="rId22"/>
    <p:sldId id="275" r:id="rId23"/>
    <p:sldId id="276" r:id="rId24"/>
    <p:sldId id="277"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6B1B5F-7CBD-1ED8-6931-9A759F26FAC0}" name="Ramesh Bhatta (RIT Student)" initials="RB(S" userId="Ramesh Bhatta (RIT Student)"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82C1DE-8BF2-40AB-9385-5A4F6241E847}" v="489" dt="2022-10-28T14:16:04.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104" d="100"/>
          <a:sy n="104" d="100"/>
        </p:scale>
        <p:origin x="99"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04_9C00E1BB.xml><?xml version="1.0" encoding="utf-8"?>
<p188:cmLst xmlns:a="http://schemas.openxmlformats.org/drawingml/2006/main" xmlns:r="http://schemas.openxmlformats.org/officeDocument/2006/relationships" xmlns:p188="http://schemas.microsoft.com/office/powerpoint/2018/8/main">
  <p188:cm id="{79AA1531-1522-44A1-8011-8FE68BF3F793}" authorId="{0C6B1B5F-7CBD-1ED8-6931-9A759F26FAC0}" created="2022-10-27T21:44:41.546">
    <ac:deMkLst xmlns:ac="http://schemas.microsoft.com/office/drawing/2013/main/command">
      <pc:docMk xmlns:pc="http://schemas.microsoft.com/office/powerpoint/2013/main/command"/>
      <pc:sldMk xmlns:pc="http://schemas.microsoft.com/office/powerpoint/2013/main/command" cId="2617303483" sldId="260"/>
      <ac:picMk id="19" creationId="{0A94FF4A-77AF-D7FB-3D6C-38BB98766729}"/>
    </ac:deMkLst>
    <p188:txBody>
      <a:bodyPr/>
      <a:lstStyle/>
      <a:p>
        <a:r>
          <a:rPr lang="en-US"/>
          <a:t>Sd = 1 and mean (0,0)</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1F208-FA7C-4743-A6DD-29AC2BB6C5C5}" type="doc">
      <dgm:prSet loTypeId="urn:microsoft.com/office/officeart/2005/8/layout/process1" loCatId="process" qsTypeId="urn:microsoft.com/office/officeart/2005/8/quickstyle/simple4" qsCatId="simple" csTypeId="urn:microsoft.com/office/officeart/2005/8/colors/accent0_1" csCatId="mainScheme" phldr="1"/>
      <dgm:spPr/>
    </dgm:pt>
    <dgm:pt modelId="{8CD37907-356F-439B-976B-9B155E7E39A1}">
      <dgm:prSet phldrT="[Text]"/>
      <dgm:spPr/>
      <dgm:t>
        <a:bodyPr/>
        <a:lstStyle/>
        <a:p>
          <a:r>
            <a:rPr lang="en-US" dirty="0"/>
            <a:t>RGB Image</a:t>
          </a:r>
        </a:p>
      </dgm:t>
    </dgm:pt>
    <dgm:pt modelId="{E70085EF-DB69-4DA2-9ED5-F163CD1E48DA}" type="parTrans" cxnId="{B2E4A7DB-7A9A-4B0C-9EA1-5524AFF6322E}">
      <dgm:prSet/>
      <dgm:spPr/>
      <dgm:t>
        <a:bodyPr/>
        <a:lstStyle/>
        <a:p>
          <a:endParaRPr lang="en-US"/>
        </a:p>
      </dgm:t>
    </dgm:pt>
    <dgm:pt modelId="{6DB7F135-885F-4A17-B97E-2AC7F6DC0971}" type="sibTrans" cxnId="{B2E4A7DB-7A9A-4B0C-9EA1-5524AFF6322E}">
      <dgm:prSet/>
      <dgm:spPr/>
      <dgm:t>
        <a:bodyPr/>
        <a:lstStyle/>
        <a:p>
          <a:endParaRPr lang="en-US"/>
        </a:p>
      </dgm:t>
    </dgm:pt>
    <dgm:pt modelId="{2BE916AF-7E73-4D12-80CF-E14CB1CC0CCA}">
      <dgm:prSet/>
      <dgm:spPr/>
      <dgm:t>
        <a:bodyPr/>
        <a:lstStyle/>
        <a:p>
          <a:r>
            <a:rPr lang="en-US" dirty="0"/>
            <a:t>Grayscale Image</a:t>
          </a:r>
        </a:p>
      </dgm:t>
    </dgm:pt>
    <dgm:pt modelId="{B8235945-3673-4B2D-965D-467B767AF2DC}" type="parTrans" cxnId="{BE09338B-23AE-4F10-B71A-EEFD5EECD251}">
      <dgm:prSet/>
      <dgm:spPr/>
      <dgm:t>
        <a:bodyPr/>
        <a:lstStyle/>
        <a:p>
          <a:endParaRPr lang="en-US"/>
        </a:p>
      </dgm:t>
    </dgm:pt>
    <dgm:pt modelId="{D7A290B7-CAE4-4866-9F43-9712254C766F}" type="sibTrans" cxnId="{BE09338B-23AE-4F10-B71A-EEFD5EECD251}">
      <dgm:prSet/>
      <dgm:spPr/>
      <dgm:t>
        <a:bodyPr/>
        <a:lstStyle/>
        <a:p>
          <a:endParaRPr lang="en-US"/>
        </a:p>
      </dgm:t>
    </dgm:pt>
    <dgm:pt modelId="{01BA40A3-34D4-49B2-89A5-4E7F3CDFE749}">
      <dgm:prSet/>
      <dgm:spPr/>
      <dgm:t>
        <a:bodyPr/>
        <a:lstStyle/>
        <a:p>
          <a:r>
            <a:rPr lang="en-US" dirty="0"/>
            <a:t>Gaussian Blur</a:t>
          </a:r>
        </a:p>
      </dgm:t>
    </dgm:pt>
    <dgm:pt modelId="{1C808284-A251-466D-A7BE-2B1AA56FE8BA}" type="parTrans" cxnId="{A530AC34-41DC-4F52-836E-8C6ED25EEE4D}">
      <dgm:prSet/>
      <dgm:spPr/>
      <dgm:t>
        <a:bodyPr/>
        <a:lstStyle/>
        <a:p>
          <a:endParaRPr lang="en-US"/>
        </a:p>
      </dgm:t>
    </dgm:pt>
    <dgm:pt modelId="{DA5AC17F-EDFB-43BD-A67A-189B162D18BE}" type="sibTrans" cxnId="{A530AC34-41DC-4F52-836E-8C6ED25EEE4D}">
      <dgm:prSet/>
      <dgm:spPr/>
      <dgm:t>
        <a:bodyPr/>
        <a:lstStyle/>
        <a:p>
          <a:endParaRPr lang="en-US"/>
        </a:p>
      </dgm:t>
    </dgm:pt>
    <dgm:pt modelId="{575EE885-7856-4D09-AE8B-4E185F4002F3}">
      <dgm:prSet/>
      <dgm:spPr/>
      <dgm:t>
        <a:bodyPr/>
        <a:lstStyle/>
        <a:p>
          <a:r>
            <a:rPr lang="en-US" dirty="0"/>
            <a:t>Intensity Gradient Calculation( Sobel Filter)</a:t>
          </a:r>
        </a:p>
      </dgm:t>
    </dgm:pt>
    <dgm:pt modelId="{DDFC5526-F1BE-4B38-9393-7FBEA5B129D9}" type="parTrans" cxnId="{E29D3138-8A1E-4A5F-A96D-D41FE1A970DB}">
      <dgm:prSet/>
      <dgm:spPr/>
      <dgm:t>
        <a:bodyPr/>
        <a:lstStyle/>
        <a:p>
          <a:endParaRPr lang="en-US"/>
        </a:p>
      </dgm:t>
    </dgm:pt>
    <dgm:pt modelId="{9D3573C8-5082-4626-AE52-77D05383D2B4}" type="sibTrans" cxnId="{E29D3138-8A1E-4A5F-A96D-D41FE1A970DB}">
      <dgm:prSet/>
      <dgm:spPr/>
      <dgm:t>
        <a:bodyPr/>
        <a:lstStyle/>
        <a:p>
          <a:endParaRPr lang="en-US"/>
        </a:p>
      </dgm:t>
    </dgm:pt>
    <dgm:pt modelId="{4DC1F073-588D-4ACC-9941-07B4706F2379}">
      <dgm:prSet/>
      <dgm:spPr/>
      <dgm:t>
        <a:bodyPr/>
        <a:lstStyle/>
        <a:p>
          <a:r>
            <a:rPr lang="en-US" dirty="0"/>
            <a:t>Thresholding</a:t>
          </a:r>
        </a:p>
      </dgm:t>
    </dgm:pt>
    <dgm:pt modelId="{881EA014-1E98-4B65-9801-260C1EC34A85}" type="parTrans" cxnId="{8129FF5F-DEB1-4685-BCC7-0D644E83FC66}">
      <dgm:prSet/>
      <dgm:spPr/>
      <dgm:t>
        <a:bodyPr/>
        <a:lstStyle/>
        <a:p>
          <a:endParaRPr lang="en-US"/>
        </a:p>
      </dgm:t>
    </dgm:pt>
    <dgm:pt modelId="{9FA8BCE3-0344-430B-859D-3BAFBFAC92E8}" type="sibTrans" cxnId="{8129FF5F-DEB1-4685-BCC7-0D644E83FC66}">
      <dgm:prSet/>
      <dgm:spPr/>
      <dgm:t>
        <a:bodyPr/>
        <a:lstStyle/>
        <a:p>
          <a:endParaRPr lang="en-US"/>
        </a:p>
      </dgm:t>
    </dgm:pt>
    <dgm:pt modelId="{E439D241-F420-4D0D-B447-1859818E01BE}">
      <dgm:prSet/>
      <dgm:spPr/>
      <dgm:t>
        <a:bodyPr/>
        <a:lstStyle/>
        <a:p>
          <a:r>
            <a:rPr lang="en-US" dirty="0"/>
            <a:t>Hysteresis</a:t>
          </a:r>
        </a:p>
      </dgm:t>
    </dgm:pt>
    <dgm:pt modelId="{28BD2DF2-AEB0-4626-B759-A188C2EFF101}" type="parTrans" cxnId="{BC49DA1A-657D-43FE-8CAE-67533C071A5E}">
      <dgm:prSet/>
      <dgm:spPr/>
      <dgm:t>
        <a:bodyPr/>
        <a:lstStyle/>
        <a:p>
          <a:endParaRPr lang="en-US"/>
        </a:p>
      </dgm:t>
    </dgm:pt>
    <dgm:pt modelId="{63F18599-088E-4D85-A143-7382039FFC39}" type="sibTrans" cxnId="{BC49DA1A-657D-43FE-8CAE-67533C071A5E}">
      <dgm:prSet/>
      <dgm:spPr/>
      <dgm:t>
        <a:bodyPr/>
        <a:lstStyle/>
        <a:p>
          <a:endParaRPr lang="en-US"/>
        </a:p>
      </dgm:t>
    </dgm:pt>
    <dgm:pt modelId="{B0DE0CDE-84C1-48EB-AA8D-9E1796BC3A3E}">
      <dgm:prSet/>
      <dgm:spPr/>
      <dgm:t>
        <a:bodyPr/>
        <a:lstStyle/>
        <a:p>
          <a:r>
            <a:rPr lang="en-US" dirty="0"/>
            <a:t>NMS</a:t>
          </a:r>
        </a:p>
      </dgm:t>
    </dgm:pt>
    <dgm:pt modelId="{35BE0B43-8D4A-487F-9448-1C021062E5EA}" type="parTrans" cxnId="{710BD4E8-99ED-4DDD-8C67-8699ED9665EF}">
      <dgm:prSet/>
      <dgm:spPr/>
      <dgm:t>
        <a:bodyPr/>
        <a:lstStyle/>
        <a:p>
          <a:endParaRPr lang="en-US"/>
        </a:p>
      </dgm:t>
    </dgm:pt>
    <dgm:pt modelId="{C2FAAA00-B593-4B90-991E-AFFE76D6318E}" type="sibTrans" cxnId="{710BD4E8-99ED-4DDD-8C67-8699ED9665EF}">
      <dgm:prSet/>
      <dgm:spPr/>
      <dgm:t>
        <a:bodyPr/>
        <a:lstStyle/>
        <a:p>
          <a:endParaRPr lang="en-US"/>
        </a:p>
      </dgm:t>
    </dgm:pt>
    <dgm:pt modelId="{DE46AB69-EEF8-496E-8ED7-14E4A40B7E88}" type="pres">
      <dgm:prSet presAssocID="{C061F208-FA7C-4743-A6DD-29AC2BB6C5C5}" presName="Name0" presStyleCnt="0">
        <dgm:presLayoutVars>
          <dgm:dir/>
          <dgm:resizeHandles val="exact"/>
        </dgm:presLayoutVars>
      </dgm:prSet>
      <dgm:spPr/>
    </dgm:pt>
    <dgm:pt modelId="{B9C80AEC-830D-4702-B30B-551D3935B03E}" type="pres">
      <dgm:prSet presAssocID="{8CD37907-356F-439B-976B-9B155E7E39A1}" presName="node" presStyleLbl="node1" presStyleIdx="0" presStyleCnt="7" custLinFactNeighborX="3541" custLinFactNeighborY="70762">
        <dgm:presLayoutVars>
          <dgm:bulletEnabled val="1"/>
        </dgm:presLayoutVars>
      </dgm:prSet>
      <dgm:spPr/>
    </dgm:pt>
    <dgm:pt modelId="{FCB8AA7A-9977-4F01-AF82-0178E46DBEDD}" type="pres">
      <dgm:prSet presAssocID="{6DB7F135-885F-4A17-B97E-2AC7F6DC0971}" presName="sibTrans" presStyleLbl="sibTrans2D1" presStyleIdx="0" presStyleCnt="6"/>
      <dgm:spPr/>
    </dgm:pt>
    <dgm:pt modelId="{96AC7FA9-2341-4D69-AACA-C804AF444687}" type="pres">
      <dgm:prSet presAssocID="{6DB7F135-885F-4A17-B97E-2AC7F6DC0971}" presName="connectorText" presStyleLbl="sibTrans2D1" presStyleIdx="0" presStyleCnt="6"/>
      <dgm:spPr/>
    </dgm:pt>
    <dgm:pt modelId="{8F9FF7C7-BC33-435F-BF28-EEF914491F63}" type="pres">
      <dgm:prSet presAssocID="{2BE916AF-7E73-4D12-80CF-E14CB1CC0CCA}" presName="node" presStyleLbl="node1" presStyleIdx="1" presStyleCnt="7">
        <dgm:presLayoutVars>
          <dgm:bulletEnabled val="1"/>
        </dgm:presLayoutVars>
      </dgm:prSet>
      <dgm:spPr/>
    </dgm:pt>
    <dgm:pt modelId="{A6CC623C-4B9A-41D7-A88B-AF557B393F18}" type="pres">
      <dgm:prSet presAssocID="{D7A290B7-CAE4-4866-9F43-9712254C766F}" presName="sibTrans" presStyleLbl="sibTrans2D1" presStyleIdx="1" presStyleCnt="6"/>
      <dgm:spPr/>
    </dgm:pt>
    <dgm:pt modelId="{CEA92188-8D57-4870-9679-93857940ACE3}" type="pres">
      <dgm:prSet presAssocID="{D7A290B7-CAE4-4866-9F43-9712254C766F}" presName="connectorText" presStyleLbl="sibTrans2D1" presStyleIdx="1" presStyleCnt="6"/>
      <dgm:spPr/>
    </dgm:pt>
    <dgm:pt modelId="{8F6B79D8-64C5-42E3-AE81-F2AD3FDAD43F}" type="pres">
      <dgm:prSet presAssocID="{01BA40A3-34D4-49B2-89A5-4E7F3CDFE749}" presName="node" presStyleLbl="node1" presStyleIdx="2" presStyleCnt="7" custLinFactNeighborX="2214" custLinFactNeighborY="81156">
        <dgm:presLayoutVars>
          <dgm:bulletEnabled val="1"/>
        </dgm:presLayoutVars>
      </dgm:prSet>
      <dgm:spPr/>
    </dgm:pt>
    <dgm:pt modelId="{38FD7265-7F79-4DED-B44F-7929A166AE9A}" type="pres">
      <dgm:prSet presAssocID="{DA5AC17F-EDFB-43BD-A67A-189B162D18BE}" presName="sibTrans" presStyleLbl="sibTrans2D1" presStyleIdx="2" presStyleCnt="6"/>
      <dgm:spPr/>
    </dgm:pt>
    <dgm:pt modelId="{706318A3-3E06-44FF-B602-8F694AB84945}" type="pres">
      <dgm:prSet presAssocID="{DA5AC17F-EDFB-43BD-A67A-189B162D18BE}" presName="connectorText" presStyleLbl="sibTrans2D1" presStyleIdx="2" presStyleCnt="6"/>
      <dgm:spPr/>
    </dgm:pt>
    <dgm:pt modelId="{DD8C4267-98C8-4ABE-898B-E13759CE8D28}" type="pres">
      <dgm:prSet presAssocID="{575EE885-7856-4D09-AE8B-4E185F4002F3}" presName="node" presStyleLbl="node1" presStyleIdx="3" presStyleCnt="7">
        <dgm:presLayoutVars>
          <dgm:bulletEnabled val="1"/>
        </dgm:presLayoutVars>
      </dgm:prSet>
      <dgm:spPr/>
    </dgm:pt>
    <dgm:pt modelId="{553D2213-2B68-44CD-9D91-B5299FA4DA8B}" type="pres">
      <dgm:prSet presAssocID="{9D3573C8-5082-4626-AE52-77D05383D2B4}" presName="sibTrans" presStyleLbl="sibTrans2D1" presStyleIdx="3" presStyleCnt="6"/>
      <dgm:spPr/>
    </dgm:pt>
    <dgm:pt modelId="{1A248FF6-0E28-4ED4-B508-B4654B39BC6D}" type="pres">
      <dgm:prSet presAssocID="{9D3573C8-5082-4626-AE52-77D05383D2B4}" presName="connectorText" presStyleLbl="sibTrans2D1" presStyleIdx="3" presStyleCnt="6"/>
      <dgm:spPr/>
    </dgm:pt>
    <dgm:pt modelId="{35893828-7ED5-452F-B173-35F251C9CE68}" type="pres">
      <dgm:prSet presAssocID="{B0DE0CDE-84C1-48EB-AA8D-9E1796BC3A3E}" presName="node" presStyleLbl="node1" presStyleIdx="4" presStyleCnt="7" custLinFactNeighborX="14965" custLinFactNeighborY="-28072">
        <dgm:presLayoutVars>
          <dgm:bulletEnabled val="1"/>
        </dgm:presLayoutVars>
      </dgm:prSet>
      <dgm:spPr/>
    </dgm:pt>
    <dgm:pt modelId="{F627C94C-37D4-499D-87B3-47ED672A8B5C}" type="pres">
      <dgm:prSet presAssocID="{C2FAAA00-B593-4B90-991E-AFFE76D6318E}" presName="sibTrans" presStyleLbl="sibTrans2D1" presStyleIdx="4" presStyleCnt="6"/>
      <dgm:spPr/>
    </dgm:pt>
    <dgm:pt modelId="{9D999FBE-733B-4DEF-ABD4-37A0EA5FAA9A}" type="pres">
      <dgm:prSet presAssocID="{C2FAAA00-B593-4B90-991E-AFFE76D6318E}" presName="connectorText" presStyleLbl="sibTrans2D1" presStyleIdx="4" presStyleCnt="6"/>
      <dgm:spPr/>
    </dgm:pt>
    <dgm:pt modelId="{2586CF97-40DC-4E2C-B199-F7E3E13757C6}" type="pres">
      <dgm:prSet presAssocID="{4DC1F073-588D-4ACC-9941-07B4706F2379}" presName="node" presStyleLbl="node1" presStyleIdx="5" presStyleCnt="7" custLinFactNeighborX="2361" custLinFactNeighborY="79687">
        <dgm:presLayoutVars>
          <dgm:bulletEnabled val="1"/>
        </dgm:presLayoutVars>
      </dgm:prSet>
      <dgm:spPr/>
    </dgm:pt>
    <dgm:pt modelId="{B7539F5B-18BD-49F5-BBC5-B71B4B5C5CD7}" type="pres">
      <dgm:prSet presAssocID="{9FA8BCE3-0344-430B-859D-3BAFBFAC92E8}" presName="sibTrans" presStyleLbl="sibTrans2D1" presStyleIdx="5" presStyleCnt="6"/>
      <dgm:spPr/>
    </dgm:pt>
    <dgm:pt modelId="{165ABF8F-85E2-4DDB-9B38-47B4AB24A42E}" type="pres">
      <dgm:prSet presAssocID="{9FA8BCE3-0344-430B-859D-3BAFBFAC92E8}" presName="connectorText" presStyleLbl="sibTrans2D1" presStyleIdx="5" presStyleCnt="6"/>
      <dgm:spPr/>
    </dgm:pt>
    <dgm:pt modelId="{DF7A1E15-112E-4D16-B788-9CB35613B8C4}" type="pres">
      <dgm:prSet presAssocID="{E439D241-F420-4D0D-B447-1859818E01BE}" presName="node" presStyleLbl="node1" presStyleIdx="6" presStyleCnt="7" custLinFactNeighborX="-24788" custLinFactNeighborY="-16407">
        <dgm:presLayoutVars>
          <dgm:bulletEnabled val="1"/>
        </dgm:presLayoutVars>
      </dgm:prSet>
      <dgm:spPr/>
    </dgm:pt>
  </dgm:ptLst>
  <dgm:cxnLst>
    <dgm:cxn modelId="{B8EAFD12-36FC-496F-9573-64FACA24BCE3}" type="presOf" srcId="{9FA8BCE3-0344-430B-859D-3BAFBFAC92E8}" destId="{165ABF8F-85E2-4DDB-9B38-47B4AB24A42E}" srcOrd="1" destOrd="0" presId="urn:microsoft.com/office/officeart/2005/8/layout/process1"/>
    <dgm:cxn modelId="{BC49DA1A-657D-43FE-8CAE-67533C071A5E}" srcId="{C061F208-FA7C-4743-A6DD-29AC2BB6C5C5}" destId="{E439D241-F420-4D0D-B447-1859818E01BE}" srcOrd="6" destOrd="0" parTransId="{28BD2DF2-AEB0-4626-B759-A188C2EFF101}" sibTransId="{63F18599-088E-4D85-A143-7382039FFC39}"/>
    <dgm:cxn modelId="{8833F42E-B7B1-4240-803A-37A30BEEA2F4}" type="presOf" srcId="{6DB7F135-885F-4A17-B97E-2AC7F6DC0971}" destId="{96AC7FA9-2341-4D69-AACA-C804AF444687}" srcOrd="1" destOrd="0" presId="urn:microsoft.com/office/officeart/2005/8/layout/process1"/>
    <dgm:cxn modelId="{54F0AB33-EA82-49AF-9195-4103D30A0376}" type="presOf" srcId="{575EE885-7856-4D09-AE8B-4E185F4002F3}" destId="{DD8C4267-98C8-4ABE-898B-E13759CE8D28}" srcOrd="0" destOrd="0" presId="urn:microsoft.com/office/officeart/2005/8/layout/process1"/>
    <dgm:cxn modelId="{E2F00334-63B5-4228-999E-A6C107E4C2D2}" type="presOf" srcId="{9D3573C8-5082-4626-AE52-77D05383D2B4}" destId="{1A248FF6-0E28-4ED4-B508-B4654B39BC6D}" srcOrd="1" destOrd="0" presId="urn:microsoft.com/office/officeart/2005/8/layout/process1"/>
    <dgm:cxn modelId="{A530AC34-41DC-4F52-836E-8C6ED25EEE4D}" srcId="{C061F208-FA7C-4743-A6DD-29AC2BB6C5C5}" destId="{01BA40A3-34D4-49B2-89A5-4E7F3CDFE749}" srcOrd="2" destOrd="0" parTransId="{1C808284-A251-466D-A7BE-2B1AA56FE8BA}" sibTransId="{DA5AC17F-EDFB-43BD-A67A-189B162D18BE}"/>
    <dgm:cxn modelId="{E29D3138-8A1E-4A5F-A96D-D41FE1A970DB}" srcId="{C061F208-FA7C-4743-A6DD-29AC2BB6C5C5}" destId="{575EE885-7856-4D09-AE8B-4E185F4002F3}" srcOrd="3" destOrd="0" parTransId="{DDFC5526-F1BE-4B38-9393-7FBEA5B129D9}" sibTransId="{9D3573C8-5082-4626-AE52-77D05383D2B4}"/>
    <dgm:cxn modelId="{12CE283A-92B3-4363-95CF-2E847CDEE55F}" type="presOf" srcId="{DA5AC17F-EDFB-43BD-A67A-189B162D18BE}" destId="{706318A3-3E06-44FF-B602-8F694AB84945}" srcOrd="1" destOrd="0" presId="urn:microsoft.com/office/officeart/2005/8/layout/process1"/>
    <dgm:cxn modelId="{8129FF5F-DEB1-4685-BCC7-0D644E83FC66}" srcId="{C061F208-FA7C-4743-A6DD-29AC2BB6C5C5}" destId="{4DC1F073-588D-4ACC-9941-07B4706F2379}" srcOrd="5" destOrd="0" parTransId="{881EA014-1E98-4B65-9801-260C1EC34A85}" sibTransId="{9FA8BCE3-0344-430B-859D-3BAFBFAC92E8}"/>
    <dgm:cxn modelId="{0B7DD343-9C52-46E0-84B7-289539BDA9D8}" type="presOf" srcId="{4DC1F073-588D-4ACC-9941-07B4706F2379}" destId="{2586CF97-40DC-4E2C-B199-F7E3E13757C6}" srcOrd="0" destOrd="0" presId="urn:microsoft.com/office/officeart/2005/8/layout/process1"/>
    <dgm:cxn modelId="{73D53666-300D-42AF-BC79-F8F0993AFFBB}" type="presOf" srcId="{D7A290B7-CAE4-4866-9F43-9712254C766F}" destId="{CEA92188-8D57-4870-9679-93857940ACE3}" srcOrd="1" destOrd="0" presId="urn:microsoft.com/office/officeart/2005/8/layout/process1"/>
    <dgm:cxn modelId="{066DBB47-32D1-450A-8376-D9323D1D6DCB}" type="presOf" srcId="{9FA8BCE3-0344-430B-859D-3BAFBFAC92E8}" destId="{B7539F5B-18BD-49F5-BBC5-B71B4B5C5CD7}" srcOrd="0" destOrd="0" presId="urn:microsoft.com/office/officeart/2005/8/layout/process1"/>
    <dgm:cxn modelId="{E2ABA94D-B3C6-464C-B98F-8955830B80D4}" type="presOf" srcId="{2BE916AF-7E73-4D12-80CF-E14CB1CC0CCA}" destId="{8F9FF7C7-BC33-435F-BF28-EEF914491F63}" srcOrd="0" destOrd="0" presId="urn:microsoft.com/office/officeart/2005/8/layout/process1"/>
    <dgm:cxn modelId="{93C82380-7E79-487F-86A9-75E1490D0444}" type="presOf" srcId="{B0DE0CDE-84C1-48EB-AA8D-9E1796BC3A3E}" destId="{35893828-7ED5-452F-B173-35F251C9CE68}" srcOrd="0" destOrd="0" presId="urn:microsoft.com/office/officeart/2005/8/layout/process1"/>
    <dgm:cxn modelId="{D7BE3483-C00B-440F-B8E0-1DE83621072B}" type="presOf" srcId="{9D3573C8-5082-4626-AE52-77D05383D2B4}" destId="{553D2213-2B68-44CD-9D91-B5299FA4DA8B}" srcOrd="0" destOrd="0" presId="urn:microsoft.com/office/officeart/2005/8/layout/process1"/>
    <dgm:cxn modelId="{BE09338B-23AE-4F10-B71A-EEFD5EECD251}" srcId="{C061F208-FA7C-4743-A6DD-29AC2BB6C5C5}" destId="{2BE916AF-7E73-4D12-80CF-E14CB1CC0CCA}" srcOrd="1" destOrd="0" parTransId="{B8235945-3673-4B2D-965D-467B767AF2DC}" sibTransId="{D7A290B7-CAE4-4866-9F43-9712254C766F}"/>
    <dgm:cxn modelId="{56E10195-9630-4204-A5D8-A6D86BB9A98F}" type="presOf" srcId="{8CD37907-356F-439B-976B-9B155E7E39A1}" destId="{B9C80AEC-830D-4702-B30B-551D3935B03E}" srcOrd="0" destOrd="0" presId="urn:microsoft.com/office/officeart/2005/8/layout/process1"/>
    <dgm:cxn modelId="{F3964098-14FB-423D-B93C-34F15365435A}" type="presOf" srcId="{DA5AC17F-EDFB-43BD-A67A-189B162D18BE}" destId="{38FD7265-7F79-4DED-B44F-7929A166AE9A}" srcOrd="0" destOrd="0" presId="urn:microsoft.com/office/officeart/2005/8/layout/process1"/>
    <dgm:cxn modelId="{2FE915BC-A0C1-48D3-9636-B36838C09450}" type="presOf" srcId="{C2FAAA00-B593-4B90-991E-AFFE76D6318E}" destId="{F627C94C-37D4-499D-87B3-47ED672A8B5C}" srcOrd="0" destOrd="0" presId="urn:microsoft.com/office/officeart/2005/8/layout/process1"/>
    <dgm:cxn modelId="{CBB0D8BC-72E2-4129-9E8B-A76970A65C87}" type="presOf" srcId="{C061F208-FA7C-4743-A6DD-29AC2BB6C5C5}" destId="{DE46AB69-EEF8-496E-8ED7-14E4A40B7E88}" srcOrd="0" destOrd="0" presId="urn:microsoft.com/office/officeart/2005/8/layout/process1"/>
    <dgm:cxn modelId="{78663EBE-731B-4B63-83A0-9CB55CBCA717}" type="presOf" srcId="{E439D241-F420-4D0D-B447-1859818E01BE}" destId="{DF7A1E15-112E-4D16-B788-9CB35613B8C4}" srcOrd="0" destOrd="0" presId="urn:microsoft.com/office/officeart/2005/8/layout/process1"/>
    <dgm:cxn modelId="{031E70C0-169B-4B26-8FDB-DC80797A7AA4}" type="presOf" srcId="{D7A290B7-CAE4-4866-9F43-9712254C766F}" destId="{A6CC623C-4B9A-41D7-A88B-AF557B393F18}" srcOrd="0" destOrd="0" presId="urn:microsoft.com/office/officeart/2005/8/layout/process1"/>
    <dgm:cxn modelId="{320AB5C2-CA1A-4E21-A942-BA1DB14C9B2F}" type="presOf" srcId="{01BA40A3-34D4-49B2-89A5-4E7F3CDFE749}" destId="{8F6B79D8-64C5-42E3-AE81-F2AD3FDAD43F}" srcOrd="0" destOrd="0" presId="urn:microsoft.com/office/officeart/2005/8/layout/process1"/>
    <dgm:cxn modelId="{BD7A73D7-79FA-4977-950C-C9B1B995477A}" type="presOf" srcId="{6DB7F135-885F-4A17-B97E-2AC7F6DC0971}" destId="{FCB8AA7A-9977-4F01-AF82-0178E46DBEDD}" srcOrd="0" destOrd="0" presId="urn:microsoft.com/office/officeart/2005/8/layout/process1"/>
    <dgm:cxn modelId="{B2E4A7DB-7A9A-4B0C-9EA1-5524AFF6322E}" srcId="{C061F208-FA7C-4743-A6DD-29AC2BB6C5C5}" destId="{8CD37907-356F-439B-976B-9B155E7E39A1}" srcOrd="0" destOrd="0" parTransId="{E70085EF-DB69-4DA2-9ED5-F163CD1E48DA}" sibTransId="{6DB7F135-885F-4A17-B97E-2AC7F6DC0971}"/>
    <dgm:cxn modelId="{710BD4E8-99ED-4DDD-8C67-8699ED9665EF}" srcId="{C061F208-FA7C-4743-A6DD-29AC2BB6C5C5}" destId="{B0DE0CDE-84C1-48EB-AA8D-9E1796BC3A3E}" srcOrd="4" destOrd="0" parTransId="{35BE0B43-8D4A-487F-9448-1C021062E5EA}" sibTransId="{C2FAAA00-B593-4B90-991E-AFFE76D6318E}"/>
    <dgm:cxn modelId="{08C14EEB-DDB6-451D-9E39-3CDFA215A4C4}" type="presOf" srcId="{C2FAAA00-B593-4B90-991E-AFFE76D6318E}" destId="{9D999FBE-733B-4DEF-ABD4-37A0EA5FAA9A}" srcOrd="1" destOrd="0" presId="urn:microsoft.com/office/officeart/2005/8/layout/process1"/>
    <dgm:cxn modelId="{6DDB0D9B-17C7-401E-8297-BEC02BF05041}" type="presParOf" srcId="{DE46AB69-EEF8-496E-8ED7-14E4A40B7E88}" destId="{B9C80AEC-830D-4702-B30B-551D3935B03E}" srcOrd="0" destOrd="0" presId="urn:microsoft.com/office/officeart/2005/8/layout/process1"/>
    <dgm:cxn modelId="{1351CF5C-391B-4F57-BA1A-0D18809B5EB4}" type="presParOf" srcId="{DE46AB69-EEF8-496E-8ED7-14E4A40B7E88}" destId="{FCB8AA7A-9977-4F01-AF82-0178E46DBEDD}" srcOrd="1" destOrd="0" presId="urn:microsoft.com/office/officeart/2005/8/layout/process1"/>
    <dgm:cxn modelId="{3884F7E7-F2AE-42F8-B0E3-81F57F91FA94}" type="presParOf" srcId="{FCB8AA7A-9977-4F01-AF82-0178E46DBEDD}" destId="{96AC7FA9-2341-4D69-AACA-C804AF444687}" srcOrd="0" destOrd="0" presId="urn:microsoft.com/office/officeart/2005/8/layout/process1"/>
    <dgm:cxn modelId="{84B09DD5-FE67-4B4F-AE60-CA0A6B03E048}" type="presParOf" srcId="{DE46AB69-EEF8-496E-8ED7-14E4A40B7E88}" destId="{8F9FF7C7-BC33-435F-BF28-EEF914491F63}" srcOrd="2" destOrd="0" presId="urn:microsoft.com/office/officeart/2005/8/layout/process1"/>
    <dgm:cxn modelId="{EC4780CE-8397-4EF8-9533-39AC11B13D3C}" type="presParOf" srcId="{DE46AB69-EEF8-496E-8ED7-14E4A40B7E88}" destId="{A6CC623C-4B9A-41D7-A88B-AF557B393F18}" srcOrd="3" destOrd="0" presId="urn:microsoft.com/office/officeart/2005/8/layout/process1"/>
    <dgm:cxn modelId="{DB115EBD-9C2E-4D15-ACE6-7197D8C1DE82}" type="presParOf" srcId="{A6CC623C-4B9A-41D7-A88B-AF557B393F18}" destId="{CEA92188-8D57-4870-9679-93857940ACE3}" srcOrd="0" destOrd="0" presId="urn:microsoft.com/office/officeart/2005/8/layout/process1"/>
    <dgm:cxn modelId="{B51A125A-41B6-4386-82C1-FD4567E783A7}" type="presParOf" srcId="{DE46AB69-EEF8-496E-8ED7-14E4A40B7E88}" destId="{8F6B79D8-64C5-42E3-AE81-F2AD3FDAD43F}" srcOrd="4" destOrd="0" presId="urn:microsoft.com/office/officeart/2005/8/layout/process1"/>
    <dgm:cxn modelId="{0236CABE-426C-43C6-9E59-F91D849C5DD4}" type="presParOf" srcId="{DE46AB69-EEF8-496E-8ED7-14E4A40B7E88}" destId="{38FD7265-7F79-4DED-B44F-7929A166AE9A}" srcOrd="5" destOrd="0" presId="urn:microsoft.com/office/officeart/2005/8/layout/process1"/>
    <dgm:cxn modelId="{250F1536-D625-422F-8C3B-8033FC413BEB}" type="presParOf" srcId="{38FD7265-7F79-4DED-B44F-7929A166AE9A}" destId="{706318A3-3E06-44FF-B602-8F694AB84945}" srcOrd="0" destOrd="0" presId="urn:microsoft.com/office/officeart/2005/8/layout/process1"/>
    <dgm:cxn modelId="{925A461B-4499-45B4-A2B1-95DA2E34BE51}" type="presParOf" srcId="{DE46AB69-EEF8-496E-8ED7-14E4A40B7E88}" destId="{DD8C4267-98C8-4ABE-898B-E13759CE8D28}" srcOrd="6" destOrd="0" presId="urn:microsoft.com/office/officeart/2005/8/layout/process1"/>
    <dgm:cxn modelId="{3269AD5A-8599-440A-82DB-FC32C6DE8424}" type="presParOf" srcId="{DE46AB69-EEF8-496E-8ED7-14E4A40B7E88}" destId="{553D2213-2B68-44CD-9D91-B5299FA4DA8B}" srcOrd="7" destOrd="0" presId="urn:microsoft.com/office/officeart/2005/8/layout/process1"/>
    <dgm:cxn modelId="{6C53C205-235A-49A9-9FAB-CDD8477CB7CE}" type="presParOf" srcId="{553D2213-2B68-44CD-9D91-B5299FA4DA8B}" destId="{1A248FF6-0E28-4ED4-B508-B4654B39BC6D}" srcOrd="0" destOrd="0" presId="urn:microsoft.com/office/officeart/2005/8/layout/process1"/>
    <dgm:cxn modelId="{72950CA8-687B-4E31-B164-CBB969C0BFFA}" type="presParOf" srcId="{DE46AB69-EEF8-496E-8ED7-14E4A40B7E88}" destId="{35893828-7ED5-452F-B173-35F251C9CE68}" srcOrd="8" destOrd="0" presId="urn:microsoft.com/office/officeart/2005/8/layout/process1"/>
    <dgm:cxn modelId="{22E31E85-EF03-4C8A-8632-624E40506B11}" type="presParOf" srcId="{DE46AB69-EEF8-496E-8ED7-14E4A40B7E88}" destId="{F627C94C-37D4-499D-87B3-47ED672A8B5C}" srcOrd="9" destOrd="0" presId="urn:microsoft.com/office/officeart/2005/8/layout/process1"/>
    <dgm:cxn modelId="{F36AAC1A-E166-440F-8791-402997F64F0C}" type="presParOf" srcId="{F627C94C-37D4-499D-87B3-47ED672A8B5C}" destId="{9D999FBE-733B-4DEF-ABD4-37A0EA5FAA9A}" srcOrd="0" destOrd="0" presId="urn:microsoft.com/office/officeart/2005/8/layout/process1"/>
    <dgm:cxn modelId="{A8B93644-682E-49C2-BAE6-3866938BACA2}" type="presParOf" srcId="{DE46AB69-EEF8-496E-8ED7-14E4A40B7E88}" destId="{2586CF97-40DC-4E2C-B199-F7E3E13757C6}" srcOrd="10" destOrd="0" presId="urn:microsoft.com/office/officeart/2005/8/layout/process1"/>
    <dgm:cxn modelId="{2FAC9D47-4A77-4F84-B4C8-611F8EC5912C}" type="presParOf" srcId="{DE46AB69-EEF8-496E-8ED7-14E4A40B7E88}" destId="{B7539F5B-18BD-49F5-BBC5-B71B4B5C5CD7}" srcOrd="11" destOrd="0" presId="urn:microsoft.com/office/officeart/2005/8/layout/process1"/>
    <dgm:cxn modelId="{20A55992-1FEB-4D93-A8C6-134E347C3EF5}" type="presParOf" srcId="{B7539F5B-18BD-49F5-BBC5-B71B4B5C5CD7}" destId="{165ABF8F-85E2-4DDB-9B38-47B4AB24A42E}" srcOrd="0" destOrd="0" presId="urn:microsoft.com/office/officeart/2005/8/layout/process1"/>
    <dgm:cxn modelId="{3B75B942-3603-4F97-A428-D46652D32BCC}" type="presParOf" srcId="{DE46AB69-EEF8-496E-8ED7-14E4A40B7E88}" destId="{DF7A1E15-112E-4D16-B788-9CB35613B8C4}"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8D716-9F55-4CB4-A351-A78DF0F20D2A}" type="doc">
      <dgm:prSet loTypeId="urn:microsoft.com/office/officeart/2005/8/layout/process1" loCatId="process" qsTypeId="urn:microsoft.com/office/officeart/2005/8/quickstyle/simple4" qsCatId="simple" csTypeId="urn:microsoft.com/office/officeart/2005/8/colors/accent0_1" csCatId="mainScheme" phldr="1"/>
      <dgm:spPr/>
      <dgm:t>
        <a:bodyPr/>
        <a:lstStyle/>
        <a:p>
          <a:endParaRPr lang="en-US"/>
        </a:p>
      </dgm:t>
    </dgm:pt>
    <dgm:pt modelId="{EE4D3F82-6C10-4FC6-A359-2C6864442D29}">
      <dgm:prSet phldrT="[Text]"/>
      <dgm:spPr/>
      <dgm:t>
        <a:bodyPr/>
        <a:lstStyle/>
        <a:p>
          <a:r>
            <a:rPr lang="en-US" dirty="0"/>
            <a:t>Grayscale Image</a:t>
          </a:r>
        </a:p>
      </dgm:t>
    </dgm:pt>
    <dgm:pt modelId="{DB18B288-8718-4D2C-B0E4-58F26BD9C892}" type="parTrans" cxnId="{8A406A26-11B3-497B-9B2A-5B20F0E8EB6F}">
      <dgm:prSet/>
      <dgm:spPr/>
      <dgm:t>
        <a:bodyPr/>
        <a:lstStyle/>
        <a:p>
          <a:endParaRPr lang="en-US"/>
        </a:p>
      </dgm:t>
    </dgm:pt>
    <dgm:pt modelId="{F289A336-8384-4D8D-8AA9-8409387CD6D0}" type="sibTrans" cxnId="{8A406A26-11B3-497B-9B2A-5B20F0E8EB6F}">
      <dgm:prSet/>
      <dgm:spPr/>
      <dgm:t>
        <a:bodyPr/>
        <a:lstStyle/>
        <a:p>
          <a:endParaRPr lang="en-US"/>
        </a:p>
      </dgm:t>
    </dgm:pt>
    <dgm:pt modelId="{5E5C411B-818E-4712-BBA8-C20E3192A9BF}">
      <dgm:prSet phldrT="[Text]"/>
      <dgm:spPr/>
      <dgm:t>
        <a:bodyPr/>
        <a:lstStyle/>
        <a:p>
          <a:r>
            <a:rPr lang="en-US" dirty="0"/>
            <a:t>LoG</a:t>
          </a:r>
        </a:p>
      </dgm:t>
    </dgm:pt>
    <dgm:pt modelId="{194D87CE-01B5-4253-A8FC-B451977C19AD}" type="parTrans" cxnId="{751351E6-916D-4BEB-9C05-A7645FEC8105}">
      <dgm:prSet/>
      <dgm:spPr/>
      <dgm:t>
        <a:bodyPr/>
        <a:lstStyle/>
        <a:p>
          <a:endParaRPr lang="en-US"/>
        </a:p>
      </dgm:t>
    </dgm:pt>
    <dgm:pt modelId="{509791FF-1880-49FC-9AA5-8BBA76EEC6D7}" type="sibTrans" cxnId="{751351E6-916D-4BEB-9C05-A7645FEC8105}">
      <dgm:prSet/>
      <dgm:spPr/>
      <dgm:t>
        <a:bodyPr/>
        <a:lstStyle/>
        <a:p>
          <a:endParaRPr lang="en-US"/>
        </a:p>
      </dgm:t>
    </dgm:pt>
    <dgm:pt modelId="{FE46CBAF-8C2E-4D12-BE79-57AC7AD1ECAF}">
      <dgm:prSet phldrT="[Text]"/>
      <dgm:spPr/>
      <dgm:t>
        <a:bodyPr/>
        <a:lstStyle/>
        <a:p>
          <a:r>
            <a:rPr lang="en-US" dirty="0"/>
            <a:t>Zero-Crossing</a:t>
          </a:r>
        </a:p>
      </dgm:t>
    </dgm:pt>
    <dgm:pt modelId="{1A11E871-AFB5-45B7-B120-24A0B319EA47}" type="parTrans" cxnId="{E34FC79C-19E9-47F4-8366-2254FB8C47D0}">
      <dgm:prSet/>
      <dgm:spPr/>
      <dgm:t>
        <a:bodyPr/>
        <a:lstStyle/>
        <a:p>
          <a:endParaRPr lang="en-US"/>
        </a:p>
      </dgm:t>
    </dgm:pt>
    <dgm:pt modelId="{B3A28641-56F6-4C23-8689-DC94C20D1074}" type="sibTrans" cxnId="{E34FC79C-19E9-47F4-8366-2254FB8C47D0}">
      <dgm:prSet/>
      <dgm:spPr/>
      <dgm:t>
        <a:bodyPr/>
        <a:lstStyle/>
        <a:p>
          <a:endParaRPr lang="en-US"/>
        </a:p>
      </dgm:t>
    </dgm:pt>
    <dgm:pt modelId="{92BAC02F-56D7-4222-83EE-6E78168292A8}">
      <dgm:prSet/>
      <dgm:spPr/>
      <dgm:t>
        <a:bodyPr/>
        <a:lstStyle/>
        <a:p>
          <a:r>
            <a:rPr lang="en-US" dirty="0"/>
            <a:t>Output Image</a:t>
          </a:r>
        </a:p>
      </dgm:t>
    </dgm:pt>
    <dgm:pt modelId="{4523B831-BDD2-462A-9D2B-8CBE98F4C657}" type="parTrans" cxnId="{B30F7B9D-AE66-4642-8F7A-D510FEF3680F}">
      <dgm:prSet/>
      <dgm:spPr/>
      <dgm:t>
        <a:bodyPr/>
        <a:lstStyle/>
        <a:p>
          <a:endParaRPr lang="en-US"/>
        </a:p>
      </dgm:t>
    </dgm:pt>
    <dgm:pt modelId="{2D5E72A9-6FB8-4AFD-92B5-5124DC6207CD}" type="sibTrans" cxnId="{B30F7B9D-AE66-4642-8F7A-D510FEF3680F}">
      <dgm:prSet/>
      <dgm:spPr/>
      <dgm:t>
        <a:bodyPr/>
        <a:lstStyle/>
        <a:p>
          <a:endParaRPr lang="en-US"/>
        </a:p>
      </dgm:t>
    </dgm:pt>
    <dgm:pt modelId="{73B27B81-8D17-49EA-AE15-438A0CC2557A}" type="pres">
      <dgm:prSet presAssocID="{ED08D716-9F55-4CB4-A351-A78DF0F20D2A}" presName="Name0" presStyleCnt="0">
        <dgm:presLayoutVars>
          <dgm:dir/>
          <dgm:resizeHandles val="exact"/>
        </dgm:presLayoutVars>
      </dgm:prSet>
      <dgm:spPr/>
    </dgm:pt>
    <dgm:pt modelId="{A201F34B-C378-4F65-8320-EDCDF9FA905E}" type="pres">
      <dgm:prSet presAssocID="{EE4D3F82-6C10-4FC6-A359-2C6864442D29}" presName="node" presStyleLbl="node1" presStyleIdx="0" presStyleCnt="4" custScaleX="115143">
        <dgm:presLayoutVars>
          <dgm:bulletEnabled val="1"/>
        </dgm:presLayoutVars>
      </dgm:prSet>
      <dgm:spPr/>
    </dgm:pt>
    <dgm:pt modelId="{61DB4C4E-42CD-43A7-B28D-5A8291916775}" type="pres">
      <dgm:prSet presAssocID="{F289A336-8384-4D8D-8AA9-8409387CD6D0}" presName="sibTrans" presStyleLbl="sibTrans2D1" presStyleIdx="0" presStyleCnt="3"/>
      <dgm:spPr/>
    </dgm:pt>
    <dgm:pt modelId="{691338A2-E63C-4F5C-8AF2-C94108B5FB2E}" type="pres">
      <dgm:prSet presAssocID="{F289A336-8384-4D8D-8AA9-8409387CD6D0}" presName="connectorText" presStyleLbl="sibTrans2D1" presStyleIdx="0" presStyleCnt="3"/>
      <dgm:spPr/>
    </dgm:pt>
    <dgm:pt modelId="{979A062B-174C-4FF1-8786-D1BC3CBACAEE}" type="pres">
      <dgm:prSet presAssocID="{5E5C411B-818E-4712-BBA8-C20E3192A9BF}" presName="node" presStyleLbl="node1" presStyleIdx="1" presStyleCnt="4" custScaleX="124771">
        <dgm:presLayoutVars>
          <dgm:bulletEnabled val="1"/>
        </dgm:presLayoutVars>
      </dgm:prSet>
      <dgm:spPr/>
    </dgm:pt>
    <dgm:pt modelId="{965FF070-CBC1-4497-9081-79954C6DF0D5}" type="pres">
      <dgm:prSet presAssocID="{509791FF-1880-49FC-9AA5-8BBA76EEC6D7}" presName="sibTrans" presStyleLbl="sibTrans2D1" presStyleIdx="1" presStyleCnt="3"/>
      <dgm:spPr/>
    </dgm:pt>
    <dgm:pt modelId="{32C618E8-FFE0-4440-9BA9-106B65FBD676}" type="pres">
      <dgm:prSet presAssocID="{509791FF-1880-49FC-9AA5-8BBA76EEC6D7}" presName="connectorText" presStyleLbl="sibTrans2D1" presStyleIdx="1" presStyleCnt="3"/>
      <dgm:spPr/>
    </dgm:pt>
    <dgm:pt modelId="{3FDD2381-1BA5-456D-B90F-20C69DCD9BCB}" type="pres">
      <dgm:prSet presAssocID="{FE46CBAF-8C2E-4D12-BE79-57AC7AD1ECAF}" presName="node" presStyleLbl="node1" presStyleIdx="2" presStyleCnt="4" custScaleX="118120">
        <dgm:presLayoutVars>
          <dgm:bulletEnabled val="1"/>
        </dgm:presLayoutVars>
      </dgm:prSet>
      <dgm:spPr/>
    </dgm:pt>
    <dgm:pt modelId="{6678A068-4576-4DAD-9691-C9FA597AAA0A}" type="pres">
      <dgm:prSet presAssocID="{B3A28641-56F6-4C23-8689-DC94C20D1074}" presName="sibTrans" presStyleLbl="sibTrans2D1" presStyleIdx="2" presStyleCnt="3"/>
      <dgm:spPr/>
    </dgm:pt>
    <dgm:pt modelId="{0B1BD83D-B167-4193-AAA0-C4EE97070AE0}" type="pres">
      <dgm:prSet presAssocID="{B3A28641-56F6-4C23-8689-DC94C20D1074}" presName="connectorText" presStyleLbl="sibTrans2D1" presStyleIdx="2" presStyleCnt="3"/>
      <dgm:spPr/>
    </dgm:pt>
    <dgm:pt modelId="{5FE90C61-418D-4557-A3A4-B9769AC5BC5C}" type="pres">
      <dgm:prSet presAssocID="{92BAC02F-56D7-4222-83EE-6E78168292A8}" presName="node" presStyleLbl="node1" presStyleIdx="3" presStyleCnt="4">
        <dgm:presLayoutVars>
          <dgm:bulletEnabled val="1"/>
        </dgm:presLayoutVars>
      </dgm:prSet>
      <dgm:spPr/>
    </dgm:pt>
  </dgm:ptLst>
  <dgm:cxnLst>
    <dgm:cxn modelId="{A82A7905-2BC7-47B3-B247-E5ADCB954DD1}" type="presOf" srcId="{509791FF-1880-49FC-9AA5-8BBA76EEC6D7}" destId="{32C618E8-FFE0-4440-9BA9-106B65FBD676}" srcOrd="1" destOrd="0" presId="urn:microsoft.com/office/officeart/2005/8/layout/process1"/>
    <dgm:cxn modelId="{4BBD8C0B-F416-4FD6-9F59-4AB674B778E7}" type="presOf" srcId="{92BAC02F-56D7-4222-83EE-6E78168292A8}" destId="{5FE90C61-418D-4557-A3A4-B9769AC5BC5C}" srcOrd="0" destOrd="0" presId="urn:microsoft.com/office/officeart/2005/8/layout/process1"/>
    <dgm:cxn modelId="{9029FE0C-4244-4AF0-B813-A00092342585}" type="presOf" srcId="{ED08D716-9F55-4CB4-A351-A78DF0F20D2A}" destId="{73B27B81-8D17-49EA-AE15-438A0CC2557A}" srcOrd="0" destOrd="0" presId="urn:microsoft.com/office/officeart/2005/8/layout/process1"/>
    <dgm:cxn modelId="{8A406A26-11B3-497B-9B2A-5B20F0E8EB6F}" srcId="{ED08D716-9F55-4CB4-A351-A78DF0F20D2A}" destId="{EE4D3F82-6C10-4FC6-A359-2C6864442D29}" srcOrd="0" destOrd="0" parTransId="{DB18B288-8718-4D2C-B0E4-58F26BD9C892}" sibTransId="{F289A336-8384-4D8D-8AA9-8409387CD6D0}"/>
    <dgm:cxn modelId="{25036F6A-026C-4E9B-9CE5-D5620FBF5BF5}" type="presOf" srcId="{5E5C411B-818E-4712-BBA8-C20E3192A9BF}" destId="{979A062B-174C-4FF1-8786-D1BC3CBACAEE}" srcOrd="0" destOrd="0" presId="urn:microsoft.com/office/officeart/2005/8/layout/process1"/>
    <dgm:cxn modelId="{0A17C656-35EC-44AB-A3D8-1EF849826148}" type="presOf" srcId="{509791FF-1880-49FC-9AA5-8BBA76EEC6D7}" destId="{965FF070-CBC1-4497-9081-79954C6DF0D5}" srcOrd="0" destOrd="0" presId="urn:microsoft.com/office/officeart/2005/8/layout/process1"/>
    <dgm:cxn modelId="{07DC6189-DD67-423E-BD23-50831FDE0266}" type="presOf" srcId="{F289A336-8384-4D8D-8AA9-8409387CD6D0}" destId="{61DB4C4E-42CD-43A7-B28D-5A8291916775}" srcOrd="0" destOrd="0" presId="urn:microsoft.com/office/officeart/2005/8/layout/process1"/>
    <dgm:cxn modelId="{6BE2CC91-B70B-4A36-BA5E-707AC1E3EC8E}" type="presOf" srcId="{FE46CBAF-8C2E-4D12-BE79-57AC7AD1ECAF}" destId="{3FDD2381-1BA5-456D-B90F-20C69DCD9BCB}" srcOrd="0" destOrd="0" presId="urn:microsoft.com/office/officeart/2005/8/layout/process1"/>
    <dgm:cxn modelId="{E34FC79C-19E9-47F4-8366-2254FB8C47D0}" srcId="{ED08D716-9F55-4CB4-A351-A78DF0F20D2A}" destId="{FE46CBAF-8C2E-4D12-BE79-57AC7AD1ECAF}" srcOrd="2" destOrd="0" parTransId="{1A11E871-AFB5-45B7-B120-24A0B319EA47}" sibTransId="{B3A28641-56F6-4C23-8689-DC94C20D1074}"/>
    <dgm:cxn modelId="{B30F7B9D-AE66-4642-8F7A-D510FEF3680F}" srcId="{ED08D716-9F55-4CB4-A351-A78DF0F20D2A}" destId="{92BAC02F-56D7-4222-83EE-6E78168292A8}" srcOrd="3" destOrd="0" parTransId="{4523B831-BDD2-462A-9D2B-8CBE98F4C657}" sibTransId="{2D5E72A9-6FB8-4AFD-92B5-5124DC6207CD}"/>
    <dgm:cxn modelId="{C014D9C8-107A-4F94-9A68-910BF975FC6A}" type="presOf" srcId="{B3A28641-56F6-4C23-8689-DC94C20D1074}" destId="{0B1BD83D-B167-4193-AAA0-C4EE97070AE0}" srcOrd="1" destOrd="0" presId="urn:microsoft.com/office/officeart/2005/8/layout/process1"/>
    <dgm:cxn modelId="{8462BAE5-4F95-4F3C-B9C4-B8B30D6255CF}" type="presOf" srcId="{F289A336-8384-4D8D-8AA9-8409387CD6D0}" destId="{691338A2-E63C-4F5C-8AF2-C94108B5FB2E}" srcOrd="1" destOrd="0" presId="urn:microsoft.com/office/officeart/2005/8/layout/process1"/>
    <dgm:cxn modelId="{751351E6-916D-4BEB-9C05-A7645FEC8105}" srcId="{ED08D716-9F55-4CB4-A351-A78DF0F20D2A}" destId="{5E5C411B-818E-4712-BBA8-C20E3192A9BF}" srcOrd="1" destOrd="0" parTransId="{194D87CE-01B5-4253-A8FC-B451977C19AD}" sibTransId="{509791FF-1880-49FC-9AA5-8BBA76EEC6D7}"/>
    <dgm:cxn modelId="{C6E484EB-0F24-4EDF-B3C8-539B92E2E212}" type="presOf" srcId="{EE4D3F82-6C10-4FC6-A359-2C6864442D29}" destId="{A201F34B-C378-4F65-8320-EDCDF9FA905E}" srcOrd="0" destOrd="0" presId="urn:microsoft.com/office/officeart/2005/8/layout/process1"/>
    <dgm:cxn modelId="{E3E904EF-4286-4400-AA88-1FCE3E3DCFFB}" type="presOf" srcId="{B3A28641-56F6-4C23-8689-DC94C20D1074}" destId="{6678A068-4576-4DAD-9691-C9FA597AAA0A}" srcOrd="0" destOrd="0" presId="urn:microsoft.com/office/officeart/2005/8/layout/process1"/>
    <dgm:cxn modelId="{14A76590-D20A-42FE-887A-4EC5B3809E40}" type="presParOf" srcId="{73B27B81-8D17-49EA-AE15-438A0CC2557A}" destId="{A201F34B-C378-4F65-8320-EDCDF9FA905E}" srcOrd="0" destOrd="0" presId="urn:microsoft.com/office/officeart/2005/8/layout/process1"/>
    <dgm:cxn modelId="{E5D8E950-47CD-4472-9D2B-F2CD109464BE}" type="presParOf" srcId="{73B27B81-8D17-49EA-AE15-438A0CC2557A}" destId="{61DB4C4E-42CD-43A7-B28D-5A8291916775}" srcOrd="1" destOrd="0" presId="urn:microsoft.com/office/officeart/2005/8/layout/process1"/>
    <dgm:cxn modelId="{81AD55C4-EC29-4C71-BFFF-F78B0A706E0D}" type="presParOf" srcId="{61DB4C4E-42CD-43A7-B28D-5A8291916775}" destId="{691338A2-E63C-4F5C-8AF2-C94108B5FB2E}" srcOrd="0" destOrd="0" presId="urn:microsoft.com/office/officeart/2005/8/layout/process1"/>
    <dgm:cxn modelId="{9B759A6E-E22F-443F-A81C-72965771CA9D}" type="presParOf" srcId="{73B27B81-8D17-49EA-AE15-438A0CC2557A}" destId="{979A062B-174C-4FF1-8786-D1BC3CBACAEE}" srcOrd="2" destOrd="0" presId="urn:microsoft.com/office/officeart/2005/8/layout/process1"/>
    <dgm:cxn modelId="{A35BD886-6323-4352-B045-0B3831C9B7D1}" type="presParOf" srcId="{73B27B81-8D17-49EA-AE15-438A0CC2557A}" destId="{965FF070-CBC1-4497-9081-79954C6DF0D5}" srcOrd="3" destOrd="0" presId="urn:microsoft.com/office/officeart/2005/8/layout/process1"/>
    <dgm:cxn modelId="{E0E08909-54FB-40B0-894D-8DEE8A1DCA30}" type="presParOf" srcId="{965FF070-CBC1-4497-9081-79954C6DF0D5}" destId="{32C618E8-FFE0-4440-9BA9-106B65FBD676}" srcOrd="0" destOrd="0" presId="urn:microsoft.com/office/officeart/2005/8/layout/process1"/>
    <dgm:cxn modelId="{E27A2DA6-5670-4827-814B-6BACFAFDACDB}" type="presParOf" srcId="{73B27B81-8D17-49EA-AE15-438A0CC2557A}" destId="{3FDD2381-1BA5-456D-B90F-20C69DCD9BCB}" srcOrd="4" destOrd="0" presId="urn:microsoft.com/office/officeart/2005/8/layout/process1"/>
    <dgm:cxn modelId="{7BBC9EE6-AE56-48D0-8D24-21C3AA95344C}" type="presParOf" srcId="{73B27B81-8D17-49EA-AE15-438A0CC2557A}" destId="{6678A068-4576-4DAD-9691-C9FA597AAA0A}" srcOrd="5" destOrd="0" presId="urn:microsoft.com/office/officeart/2005/8/layout/process1"/>
    <dgm:cxn modelId="{8F883F15-45B4-4DAF-BD4D-502290E537A5}" type="presParOf" srcId="{6678A068-4576-4DAD-9691-C9FA597AAA0A}" destId="{0B1BD83D-B167-4193-AAA0-C4EE97070AE0}" srcOrd="0" destOrd="0" presId="urn:microsoft.com/office/officeart/2005/8/layout/process1"/>
    <dgm:cxn modelId="{2B6C5B7D-A5A3-4A62-AAE5-464F6F316BF0}" type="presParOf" srcId="{73B27B81-8D17-49EA-AE15-438A0CC2557A}" destId="{5FE90C61-418D-4557-A3A4-B9769AC5BC5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F812E5-80BB-4E99-8388-009B7A9F00FE}" type="doc">
      <dgm:prSet loTypeId="urn:microsoft.com/office/officeart/2005/8/layout/process1" loCatId="process" qsTypeId="urn:microsoft.com/office/officeart/2005/8/quickstyle/simple4" qsCatId="simple" csTypeId="urn:microsoft.com/office/officeart/2005/8/colors/accent0_1" csCatId="mainScheme" phldr="1"/>
      <dgm:spPr/>
      <dgm:t>
        <a:bodyPr/>
        <a:lstStyle/>
        <a:p>
          <a:endParaRPr lang="en-US"/>
        </a:p>
      </dgm:t>
    </dgm:pt>
    <dgm:pt modelId="{419427F5-41DE-4E46-8A0B-A45B673811C6}">
      <dgm:prSet phldrT="[Text]"/>
      <dgm:spPr/>
      <dgm:t>
        <a:bodyPr/>
        <a:lstStyle/>
        <a:p>
          <a:r>
            <a:rPr lang="en-US" dirty="0"/>
            <a:t>Robert Cross</a:t>
          </a:r>
        </a:p>
      </dgm:t>
    </dgm:pt>
    <dgm:pt modelId="{44012170-504E-474A-98E4-CC0B9558FC3D}" type="parTrans" cxnId="{4AFE2C09-DB78-4E42-8B39-5AF0D625F68B}">
      <dgm:prSet/>
      <dgm:spPr/>
      <dgm:t>
        <a:bodyPr/>
        <a:lstStyle/>
        <a:p>
          <a:endParaRPr lang="en-US"/>
        </a:p>
      </dgm:t>
    </dgm:pt>
    <dgm:pt modelId="{420B31CF-078C-42C3-AD7D-536A72B38DCF}" type="sibTrans" cxnId="{4AFE2C09-DB78-4E42-8B39-5AF0D625F68B}">
      <dgm:prSet/>
      <dgm:spPr/>
      <dgm:t>
        <a:bodyPr/>
        <a:lstStyle/>
        <a:p>
          <a:endParaRPr lang="en-US"/>
        </a:p>
      </dgm:t>
    </dgm:pt>
    <dgm:pt modelId="{A3EAAE95-1073-45FF-B50A-9A54935684AB}">
      <dgm:prSet phldrT="[Text]"/>
      <dgm:spPr/>
      <dgm:t>
        <a:bodyPr/>
        <a:lstStyle/>
        <a:p>
          <a:r>
            <a:rPr lang="en-US" dirty="0"/>
            <a:t>Intensity Gradient Calculation</a:t>
          </a:r>
        </a:p>
      </dgm:t>
    </dgm:pt>
    <dgm:pt modelId="{07BA8057-F219-4FAE-9AFC-55A5F8578A12}" type="parTrans" cxnId="{6CBB2DC0-BE2B-4436-A844-264BFE9C7284}">
      <dgm:prSet/>
      <dgm:spPr/>
      <dgm:t>
        <a:bodyPr/>
        <a:lstStyle/>
        <a:p>
          <a:endParaRPr lang="en-US"/>
        </a:p>
      </dgm:t>
    </dgm:pt>
    <dgm:pt modelId="{91418708-3393-45A5-AE14-7A82E7C96FD8}" type="sibTrans" cxnId="{6CBB2DC0-BE2B-4436-A844-264BFE9C7284}">
      <dgm:prSet/>
      <dgm:spPr/>
      <dgm:t>
        <a:bodyPr/>
        <a:lstStyle/>
        <a:p>
          <a:endParaRPr lang="en-US"/>
        </a:p>
      </dgm:t>
    </dgm:pt>
    <dgm:pt modelId="{AFBAA283-234A-4EAF-92F3-2E2DE490BE7E}">
      <dgm:prSet phldrT="[Text]"/>
      <dgm:spPr/>
      <dgm:t>
        <a:bodyPr/>
        <a:lstStyle/>
        <a:p>
          <a:r>
            <a:rPr lang="en-US" dirty="0"/>
            <a:t>Thresholding</a:t>
          </a:r>
        </a:p>
      </dgm:t>
    </dgm:pt>
    <dgm:pt modelId="{D0DD5A35-0D44-4CBE-AEF7-8F36DFFECB45}" type="parTrans" cxnId="{ED12C1E5-1439-4496-BBA4-872EE9E4F25A}">
      <dgm:prSet/>
      <dgm:spPr/>
      <dgm:t>
        <a:bodyPr/>
        <a:lstStyle/>
        <a:p>
          <a:endParaRPr lang="en-US"/>
        </a:p>
      </dgm:t>
    </dgm:pt>
    <dgm:pt modelId="{3A862B3F-3817-4710-AE24-6635356AF569}" type="sibTrans" cxnId="{ED12C1E5-1439-4496-BBA4-872EE9E4F25A}">
      <dgm:prSet/>
      <dgm:spPr/>
      <dgm:t>
        <a:bodyPr/>
        <a:lstStyle/>
        <a:p>
          <a:endParaRPr lang="en-US"/>
        </a:p>
      </dgm:t>
    </dgm:pt>
    <dgm:pt modelId="{023F6BD0-44D4-468F-BB48-BA96C82B47A5}">
      <dgm:prSet/>
      <dgm:spPr/>
      <dgm:t>
        <a:bodyPr/>
        <a:lstStyle/>
        <a:p>
          <a:r>
            <a:rPr lang="en-US" dirty="0"/>
            <a:t>Output  Image</a:t>
          </a:r>
        </a:p>
      </dgm:t>
    </dgm:pt>
    <dgm:pt modelId="{DC7DEEE9-AA97-4649-B2B8-E0DA4920D7AE}" type="parTrans" cxnId="{9732D90F-647A-4CB6-A2D4-38B61E22F3B1}">
      <dgm:prSet/>
      <dgm:spPr/>
      <dgm:t>
        <a:bodyPr/>
        <a:lstStyle/>
        <a:p>
          <a:endParaRPr lang="en-US"/>
        </a:p>
      </dgm:t>
    </dgm:pt>
    <dgm:pt modelId="{66EB272B-0B9A-4B99-9C96-197B188F472E}" type="sibTrans" cxnId="{9732D90F-647A-4CB6-A2D4-38B61E22F3B1}">
      <dgm:prSet/>
      <dgm:spPr/>
      <dgm:t>
        <a:bodyPr/>
        <a:lstStyle/>
        <a:p>
          <a:endParaRPr lang="en-US"/>
        </a:p>
      </dgm:t>
    </dgm:pt>
    <dgm:pt modelId="{357B545A-A4CE-4E7A-B67E-A8D67C4C368B}" type="pres">
      <dgm:prSet presAssocID="{86F812E5-80BB-4E99-8388-009B7A9F00FE}" presName="Name0" presStyleCnt="0">
        <dgm:presLayoutVars>
          <dgm:dir/>
          <dgm:resizeHandles val="exact"/>
        </dgm:presLayoutVars>
      </dgm:prSet>
      <dgm:spPr/>
    </dgm:pt>
    <dgm:pt modelId="{5A481F48-1273-4E75-847F-85EF3417C5F4}" type="pres">
      <dgm:prSet presAssocID="{419427F5-41DE-4E46-8A0B-A45B673811C6}" presName="node" presStyleLbl="node1" presStyleIdx="0" presStyleCnt="4" custScaleX="159105" custScaleY="183535">
        <dgm:presLayoutVars>
          <dgm:bulletEnabled val="1"/>
        </dgm:presLayoutVars>
      </dgm:prSet>
      <dgm:spPr/>
    </dgm:pt>
    <dgm:pt modelId="{13879904-DE00-4E73-A9D3-7961C49BC28A}" type="pres">
      <dgm:prSet presAssocID="{420B31CF-078C-42C3-AD7D-536A72B38DCF}" presName="sibTrans" presStyleLbl="sibTrans2D1" presStyleIdx="0" presStyleCnt="3"/>
      <dgm:spPr/>
    </dgm:pt>
    <dgm:pt modelId="{BE8CDE5E-142C-476C-A8E6-BD3C2030BCDC}" type="pres">
      <dgm:prSet presAssocID="{420B31CF-078C-42C3-AD7D-536A72B38DCF}" presName="connectorText" presStyleLbl="sibTrans2D1" presStyleIdx="0" presStyleCnt="3"/>
      <dgm:spPr/>
    </dgm:pt>
    <dgm:pt modelId="{DEB09084-D549-471D-B493-29CA83FA83B9}" type="pres">
      <dgm:prSet presAssocID="{A3EAAE95-1073-45FF-B50A-9A54935684AB}" presName="node" presStyleLbl="node1" presStyleIdx="1" presStyleCnt="4" custScaleX="142229" custScaleY="148313">
        <dgm:presLayoutVars>
          <dgm:bulletEnabled val="1"/>
        </dgm:presLayoutVars>
      </dgm:prSet>
      <dgm:spPr/>
    </dgm:pt>
    <dgm:pt modelId="{AB09A851-BEE9-4BF2-BF70-E55754E1B6F4}" type="pres">
      <dgm:prSet presAssocID="{91418708-3393-45A5-AE14-7A82E7C96FD8}" presName="sibTrans" presStyleLbl="sibTrans2D1" presStyleIdx="1" presStyleCnt="3"/>
      <dgm:spPr/>
    </dgm:pt>
    <dgm:pt modelId="{9903790D-0513-44AC-91D2-BE6E65735715}" type="pres">
      <dgm:prSet presAssocID="{91418708-3393-45A5-AE14-7A82E7C96FD8}" presName="connectorText" presStyleLbl="sibTrans2D1" presStyleIdx="1" presStyleCnt="3"/>
      <dgm:spPr/>
    </dgm:pt>
    <dgm:pt modelId="{2E19797C-6798-4A94-841B-613E17CA21F2}" type="pres">
      <dgm:prSet presAssocID="{AFBAA283-234A-4EAF-92F3-2E2DE490BE7E}" presName="node" presStyleLbl="node1" presStyleIdx="2" presStyleCnt="4" custScaleX="146534" custScaleY="174605">
        <dgm:presLayoutVars>
          <dgm:bulletEnabled val="1"/>
        </dgm:presLayoutVars>
      </dgm:prSet>
      <dgm:spPr/>
    </dgm:pt>
    <dgm:pt modelId="{283CE91E-587C-40B3-B349-1CD29D2A5C41}" type="pres">
      <dgm:prSet presAssocID="{3A862B3F-3817-4710-AE24-6635356AF569}" presName="sibTrans" presStyleLbl="sibTrans2D1" presStyleIdx="2" presStyleCnt="3"/>
      <dgm:spPr/>
    </dgm:pt>
    <dgm:pt modelId="{38915885-D8DF-44C9-8426-7AF21C97E4AA}" type="pres">
      <dgm:prSet presAssocID="{3A862B3F-3817-4710-AE24-6635356AF569}" presName="connectorText" presStyleLbl="sibTrans2D1" presStyleIdx="2" presStyleCnt="3"/>
      <dgm:spPr/>
    </dgm:pt>
    <dgm:pt modelId="{89EDCFD0-CD48-4D0E-B506-A21B1DDC17CC}" type="pres">
      <dgm:prSet presAssocID="{023F6BD0-44D4-468F-BB48-BA96C82B47A5}" presName="node" presStyleLbl="node1" presStyleIdx="3" presStyleCnt="4" custScaleX="157741" custScaleY="209138">
        <dgm:presLayoutVars>
          <dgm:bulletEnabled val="1"/>
        </dgm:presLayoutVars>
      </dgm:prSet>
      <dgm:spPr/>
    </dgm:pt>
  </dgm:ptLst>
  <dgm:cxnLst>
    <dgm:cxn modelId="{4AFE2C09-DB78-4E42-8B39-5AF0D625F68B}" srcId="{86F812E5-80BB-4E99-8388-009B7A9F00FE}" destId="{419427F5-41DE-4E46-8A0B-A45B673811C6}" srcOrd="0" destOrd="0" parTransId="{44012170-504E-474A-98E4-CC0B9558FC3D}" sibTransId="{420B31CF-078C-42C3-AD7D-536A72B38DCF}"/>
    <dgm:cxn modelId="{9732D90F-647A-4CB6-A2D4-38B61E22F3B1}" srcId="{86F812E5-80BB-4E99-8388-009B7A9F00FE}" destId="{023F6BD0-44D4-468F-BB48-BA96C82B47A5}" srcOrd="3" destOrd="0" parTransId="{DC7DEEE9-AA97-4649-B2B8-E0DA4920D7AE}" sibTransId="{66EB272B-0B9A-4B99-9C96-197B188F472E}"/>
    <dgm:cxn modelId="{AED0DF2B-FC34-437B-97F3-9CFFE2F637A6}" type="presOf" srcId="{86F812E5-80BB-4E99-8388-009B7A9F00FE}" destId="{357B545A-A4CE-4E7A-B67E-A8D67C4C368B}" srcOrd="0" destOrd="0" presId="urn:microsoft.com/office/officeart/2005/8/layout/process1"/>
    <dgm:cxn modelId="{103EAD30-7EC4-43E9-9980-68961E6B57AD}" type="presOf" srcId="{AFBAA283-234A-4EAF-92F3-2E2DE490BE7E}" destId="{2E19797C-6798-4A94-841B-613E17CA21F2}" srcOrd="0" destOrd="0" presId="urn:microsoft.com/office/officeart/2005/8/layout/process1"/>
    <dgm:cxn modelId="{408EE33E-3576-4FA8-B47F-6F7064AB744F}" type="presOf" srcId="{419427F5-41DE-4E46-8A0B-A45B673811C6}" destId="{5A481F48-1273-4E75-847F-85EF3417C5F4}" srcOrd="0" destOrd="0" presId="urn:microsoft.com/office/officeart/2005/8/layout/process1"/>
    <dgm:cxn modelId="{8C54A35C-BBC4-48B4-ADE1-06616A0F240A}" type="presOf" srcId="{3A862B3F-3817-4710-AE24-6635356AF569}" destId="{283CE91E-587C-40B3-B349-1CD29D2A5C41}" srcOrd="0" destOrd="0" presId="urn:microsoft.com/office/officeart/2005/8/layout/process1"/>
    <dgm:cxn modelId="{67BE6A41-F037-4ADD-B18C-423CA5D14527}" type="presOf" srcId="{023F6BD0-44D4-468F-BB48-BA96C82B47A5}" destId="{89EDCFD0-CD48-4D0E-B506-A21B1DDC17CC}" srcOrd="0" destOrd="0" presId="urn:microsoft.com/office/officeart/2005/8/layout/process1"/>
    <dgm:cxn modelId="{91076FA1-A085-4746-8B1B-0EB42EABFF97}" type="presOf" srcId="{A3EAAE95-1073-45FF-B50A-9A54935684AB}" destId="{DEB09084-D549-471D-B493-29CA83FA83B9}" srcOrd="0" destOrd="0" presId="urn:microsoft.com/office/officeart/2005/8/layout/process1"/>
    <dgm:cxn modelId="{C1E6ACB1-D780-428D-8DC2-24C9A63ADD9F}" type="presOf" srcId="{420B31CF-078C-42C3-AD7D-536A72B38DCF}" destId="{13879904-DE00-4E73-A9D3-7961C49BC28A}" srcOrd="0" destOrd="0" presId="urn:microsoft.com/office/officeart/2005/8/layout/process1"/>
    <dgm:cxn modelId="{6CBB2DC0-BE2B-4436-A844-264BFE9C7284}" srcId="{86F812E5-80BB-4E99-8388-009B7A9F00FE}" destId="{A3EAAE95-1073-45FF-B50A-9A54935684AB}" srcOrd="1" destOrd="0" parTransId="{07BA8057-F219-4FAE-9AFC-55A5F8578A12}" sibTransId="{91418708-3393-45A5-AE14-7A82E7C96FD8}"/>
    <dgm:cxn modelId="{94EB93C1-9B7A-4703-83A9-02087E4D0379}" type="presOf" srcId="{3A862B3F-3817-4710-AE24-6635356AF569}" destId="{38915885-D8DF-44C9-8426-7AF21C97E4AA}" srcOrd="1" destOrd="0" presId="urn:microsoft.com/office/officeart/2005/8/layout/process1"/>
    <dgm:cxn modelId="{D557FFC1-0D39-42F7-8F49-C53BDD3816CA}" type="presOf" srcId="{91418708-3393-45A5-AE14-7A82E7C96FD8}" destId="{9903790D-0513-44AC-91D2-BE6E65735715}" srcOrd="1" destOrd="0" presId="urn:microsoft.com/office/officeart/2005/8/layout/process1"/>
    <dgm:cxn modelId="{ED12C1E5-1439-4496-BBA4-872EE9E4F25A}" srcId="{86F812E5-80BB-4E99-8388-009B7A9F00FE}" destId="{AFBAA283-234A-4EAF-92F3-2E2DE490BE7E}" srcOrd="2" destOrd="0" parTransId="{D0DD5A35-0D44-4CBE-AEF7-8F36DFFECB45}" sibTransId="{3A862B3F-3817-4710-AE24-6635356AF569}"/>
    <dgm:cxn modelId="{9AD5A6F1-29FF-414D-9179-0047F0A3D3A4}" type="presOf" srcId="{91418708-3393-45A5-AE14-7A82E7C96FD8}" destId="{AB09A851-BEE9-4BF2-BF70-E55754E1B6F4}" srcOrd="0" destOrd="0" presId="urn:microsoft.com/office/officeart/2005/8/layout/process1"/>
    <dgm:cxn modelId="{0A6F57FD-FE23-437C-BC49-4701BAACBAB6}" type="presOf" srcId="{420B31CF-078C-42C3-AD7D-536A72B38DCF}" destId="{BE8CDE5E-142C-476C-A8E6-BD3C2030BCDC}" srcOrd="1" destOrd="0" presId="urn:microsoft.com/office/officeart/2005/8/layout/process1"/>
    <dgm:cxn modelId="{95B70B29-2B87-4CB8-B4B6-C6CA6641372E}" type="presParOf" srcId="{357B545A-A4CE-4E7A-B67E-A8D67C4C368B}" destId="{5A481F48-1273-4E75-847F-85EF3417C5F4}" srcOrd="0" destOrd="0" presId="urn:microsoft.com/office/officeart/2005/8/layout/process1"/>
    <dgm:cxn modelId="{CC7FF9D3-FBAF-47D4-9E1D-558568DA3458}" type="presParOf" srcId="{357B545A-A4CE-4E7A-B67E-A8D67C4C368B}" destId="{13879904-DE00-4E73-A9D3-7961C49BC28A}" srcOrd="1" destOrd="0" presId="urn:microsoft.com/office/officeart/2005/8/layout/process1"/>
    <dgm:cxn modelId="{14286175-1787-4CAE-A5DD-5C5CE21DC7B4}" type="presParOf" srcId="{13879904-DE00-4E73-A9D3-7961C49BC28A}" destId="{BE8CDE5E-142C-476C-A8E6-BD3C2030BCDC}" srcOrd="0" destOrd="0" presId="urn:microsoft.com/office/officeart/2005/8/layout/process1"/>
    <dgm:cxn modelId="{D34D7586-21EE-4117-8DF0-243FF15D5EE9}" type="presParOf" srcId="{357B545A-A4CE-4E7A-B67E-A8D67C4C368B}" destId="{DEB09084-D549-471D-B493-29CA83FA83B9}" srcOrd="2" destOrd="0" presId="urn:microsoft.com/office/officeart/2005/8/layout/process1"/>
    <dgm:cxn modelId="{F1B4E65A-C386-4F7D-A066-A2D6F49BDD83}" type="presParOf" srcId="{357B545A-A4CE-4E7A-B67E-A8D67C4C368B}" destId="{AB09A851-BEE9-4BF2-BF70-E55754E1B6F4}" srcOrd="3" destOrd="0" presId="urn:microsoft.com/office/officeart/2005/8/layout/process1"/>
    <dgm:cxn modelId="{F400F4C4-9131-4C9A-A67B-88AB737DA952}" type="presParOf" srcId="{AB09A851-BEE9-4BF2-BF70-E55754E1B6F4}" destId="{9903790D-0513-44AC-91D2-BE6E65735715}" srcOrd="0" destOrd="0" presId="urn:microsoft.com/office/officeart/2005/8/layout/process1"/>
    <dgm:cxn modelId="{1A9B0EBF-E0DE-4B41-9328-A512204EB6ED}" type="presParOf" srcId="{357B545A-A4CE-4E7A-B67E-A8D67C4C368B}" destId="{2E19797C-6798-4A94-841B-613E17CA21F2}" srcOrd="4" destOrd="0" presId="urn:microsoft.com/office/officeart/2005/8/layout/process1"/>
    <dgm:cxn modelId="{0CE0E8EC-FBDB-4164-84D3-84EEE5740193}" type="presParOf" srcId="{357B545A-A4CE-4E7A-B67E-A8D67C4C368B}" destId="{283CE91E-587C-40B3-B349-1CD29D2A5C41}" srcOrd="5" destOrd="0" presId="urn:microsoft.com/office/officeart/2005/8/layout/process1"/>
    <dgm:cxn modelId="{233E0A7F-9160-4AA6-A60E-2236E5603C78}" type="presParOf" srcId="{283CE91E-587C-40B3-B349-1CD29D2A5C41}" destId="{38915885-D8DF-44C9-8426-7AF21C97E4AA}" srcOrd="0" destOrd="0" presId="urn:microsoft.com/office/officeart/2005/8/layout/process1"/>
    <dgm:cxn modelId="{8BEFEEF0-33CA-4BCA-9CAF-86EFFA58F585}" type="presParOf" srcId="{357B545A-A4CE-4E7A-B67E-A8D67C4C368B}" destId="{89EDCFD0-CD48-4D0E-B506-A21B1DDC17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80AEC-830D-4702-B30B-551D3935B03E}">
      <dsp:nvSpPr>
        <dsp:cNvPr id="0" name=""/>
        <dsp:cNvSpPr/>
      </dsp:nvSpPr>
      <dsp:spPr>
        <a:xfrm>
          <a:off x="16477" y="1773838"/>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RGB Image</a:t>
          </a:r>
        </a:p>
      </dsp:txBody>
      <dsp:txXfrm>
        <a:off x="37747" y="1795108"/>
        <a:ext cx="938013" cy="683682"/>
      </dsp:txXfrm>
    </dsp:sp>
    <dsp:sp modelId="{FCB8AA7A-9977-4F01-AF82-0178E46DBEDD}">
      <dsp:nvSpPr>
        <dsp:cNvPr id="0" name=""/>
        <dsp:cNvSpPr/>
      </dsp:nvSpPr>
      <dsp:spPr>
        <a:xfrm rot="20357094">
          <a:off x="1084684" y="1756270"/>
          <a:ext cx="214375"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763" y="1816279"/>
        <a:ext cx="150063" cy="145907"/>
      </dsp:txXfrm>
    </dsp:sp>
    <dsp:sp modelId="{8F9FF7C7-BC33-435F-BF28-EEF914491F63}">
      <dsp:nvSpPr>
        <dsp:cNvPr id="0" name=""/>
        <dsp:cNvSpPr/>
      </dsp:nvSpPr>
      <dsp:spPr>
        <a:xfrm>
          <a:off x="1375363" y="1259949"/>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Grayscale Image</a:t>
          </a:r>
        </a:p>
      </dsp:txBody>
      <dsp:txXfrm>
        <a:off x="1396633" y="1281219"/>
        <a:ext cx="938013" cy="683682"/>
      </dsp:txXfrm>
    </dsp:sp>
    <dsp:sp modelId="{A6CC623C-4B9A-41D7-A88B-AF557B393F18}">
      <dsp:nvSpPr>
        <dsp:cNvPr id="0" name=""/>
        <dsp:cNvSpPr/>
      </dsp:nvSpPr>
      <dsp:spPr>
        <a:xfrm rot="1386276">
          <a:off x="2446878" y="1798723"/>
          <a:ext cx="231008"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49657" y="1833761"/>
        <a:ext cx="161706" cy="145907"/>
      </dsp:txXfrm>
    </dsp:sp>
    <dsp:sp modelId="{8F6B79D8-64C5-42E3-AE81-F2AD3FDAD43F}">
      <dsp:nvSpPr>
        <dsp:cNvPr id="0" name=""/>
        <dsp:cNvSpPr/>
      </dsp:nvSpPr>
      <dsp:spPr>
        <a:xfrm>
          <a:off x="2756821" y="1849322"/>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Gaussian Blur</a:t>
          </a:r>
        </a:p>
      </dsp:txBody>
      <dsp:txXfrm>
        <a:off x="2778091" y="1870592"/>
        <a:ext cx="938013" cy="683682"/>
      </dsp:txXfrm>
    </dsp:sp>
    <dsp:sp modelId="{38FD7265-7F79-4DED-B44F-7929A166AE9A}">
      <dsp:nvSpPr>
        <dsp:cNvPr id="0" name=""/>
        <dsp:cNvSpPr/>
      </dsp:nvSpPr>
      <dsp:spPr>
        <a:xfrm rot="20197957">
          <a:off x="3824177" y="1793672"/>
          <a:ext cx="221436"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826901" y="1855481"/>
        <a:ext cx="155005" cy="145907"/>
      </dsp:txXfrm>
    </dsp:sp>
    <dsp:sp modelId="{DD8C4267-98C8-4ABE-898B-E13759CE8D28}">
      <dsp:nvSpPr>
        <dsp:cNvPr id="0" name=""/>
        <dsp:cNvSpPr/>
      </dsp:nvSpPr>
      <dsp:spPr>
        <a:xfrm>
          <a:off x="4120911" y="1259949"/>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Intensity Gradient Calculation( Sobel Filter)</a:t>
          </a:r>
        </a:p>
      </dsp:txBody>
      <dsp:txXfrm>
        <a:off x="4142181" y="1281219"/>
        <a:ext cx="938013" cy="683682"/>
      </dsp:txXfrm>
    </dsp:sp>
    <dsp:sp modelId="{553D2213-2B68-44CD-9D91-B5299FA4DA8B}">
      <dsp:nvSpPr>
        <dsp:cNvPr id="0" name=""/>
        <dsp:cNvSpPr/>
      </dsp:nvSpPr>
      <dsp:spPr>
        <a:xfrm rot="21113678">
          <a:off x="5212988" y="1398576"/>
          <a:ext cx="241397"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213350" y="1452316"/>
        <a:ext cx="168978" cy="145907"/>
      </dsp:txXfrm>
    </dsp:sp>
    <dsp:sp modelId="{35893828-7ED5-452F-B173-35F251C9CE68}">
      <dsp:nvSpPr>
        <dsp:cNvPr id="0" name=""/>
        <dsp:cNvSpPr/>
      </dsp:nvSpPr>
      <dsp:spPr>
        <a:xfrm>
          <a:off x="5552382" y="1056084"/>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NMS</a:t>
          </a:r>
        </a:p>
      </dsp:txBody>
      <dsp:txXfrm>
        <a:off x="5573652" y="1077354"/>
        <a:ext cx="938013" cy="683682"/>
      </dsp:txXfrm>
    </dsp:sp>
    <dsp:sp modelId="{F627C94C-37D4-499D-87B3-47ED672A8B5C}">
      <dsp:nvSpPr>
        <dsp:cNvPr id="0" name=""/>
        <dsp:cNvSpPr/>
      </dsp:nvSpPr>
      <dsp:spPr>
        <a:xfrm rot="1835903">
          <a:off x="6603936" y="1691932"/>
          <a:ext cx="211065"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8344" y="1724452"/>
        <a:ext cx="147746" cy="145907"/>
      </dsp:txXfrm>
    </dsp:sp>
    <dsp:sp modelId="{2586CF97-40DC-4E2C-B199-F7E3E13757C6}">
      <dsp:nvSpPr>
        <dsp:cNvPr id="0" name=""/>
        <dsp:cNvSpPr/>
      </dsp:nvSpPr>
      <dsp:spPr>
        <a:xfrm>
          <a:off x="6875720" y="1838654"/>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Thresholding</a:t>
          </a:r>
        </a:p>
      </dsp:txBody>
      <dsp:txXfrm>
        <a:off x="6896990" y="1859924"/>
        <a:ext cx="938013" cy="683682"/>
      </dsp:txXfrm>
    </dsp:sp>
    <dsp:sp modelId="{B7539F5B-18BD-49F5-BBC5-B71B4B5C5CD7}">
      <dsp:nvSpPr>
        <dsp:cNvPr id="0" name=""/>
        <dsp:cNvSpPr/>
      </dsp:nvSpPr>
      <dsp:spPr>
        <a:xfrm rot="19868443">
          <a:off x="7916970" y="1728886"/>
          <a:ext cx="172915" cy="243177"/>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920191" y="1790040"/>
        <a:ext cx="121041" cy="145907"/>
      </dsp:txXfrm>
    </dsp:sp>
    <dsp:sp modelId="{DF7A1E15-112E-4D16-B788-9CB35613B8C4}">
      <dsp:nvSpPr>
        <dsp:cNvPr id="0" name=""/>
        <dsp:cNvSpPr/>
      </dsp:nvSpPr>
      <dsp:spPr>
        <a:xfrm>
          <a:off x="8142010" y="1140798"/>
          <a:ext cx="980553" cy="72622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Hysteresis</a:t>
          </a:r>
        </a:p>
      </dsp:txBody>
      <dsp:txXfrm>
        <a:off x="8163280" y="1162068"/>
        <a:ext cx="938013" cy="683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F34B-C378-4F65-8320-EDCDF9FA905E}">
      <dsp:nvSpPr>
        <dsp:cNvPr id="0" name=""/>
        <dsp:cNvSpPr/>
      </dsp:nvSpPr>
      <dsp:spPr>
        <a:xfrm>
          <a:off x="3653" y="1025274"/>
          <a:ext cx="1692721" cy="88206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Grayscale Image</a:t>
          </a:r>
        </a:p>
      </dsp:txBody>
      <dsp:txXfrm>
        <a:off x="29488" y="1051109"/>
        <a:ext cx="1641051" cy="830392"/>
      </dsp:txXfrm>
    </dsp:sp>
    <dsp:sp modelId="{61DB4C4E-42CD-43A7-B28D-5A8291916775}">
      <dsp:nvSpPr>
        <dsp:cNvPr id="0" name=""/>
        <dsp:cNvSpPr/>
      </dsp:nvSpPr>
      <dsp:spPr>
        <a:xfrm>
          <a:off x="1843385" y="1284013"/>
          <a:ext cx="311662" cy="364585"/>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43385" y="1356930"/>
        <a:ext cx="218163" cy="218751"/>
      </dsp:txXfrm>
    </dsp:sp>
    <dsp:sp modelId="{979A062B-174C-4FF1-8786-D1BC3CBACAEE}">
      <dsp:nvSpPr>
        <dsp:cNvPr id="0" name=""/>
        <dsp:cNvSpPr/>
      </dsp:nvSpPr>
      <dsp:spPr>
        <a:xfrm>
          <a:off x="2284417" y="1025274"/>
          <a:ext cx="1834263" cy="88206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LoG</a:t>
          </a:r>
        </a:p>
      </dsp:txBody>
      <dsp:txXfrm>
        <a:off x="2310252" y="1051109"/>
        <a:ext cx="1782593" cy="830392"/>
      </dsp:txXfrm>
    </dsp:sp>
    <dsp:sp modelId="{965FF070-CBC1-4497-9081-79954C6DF0D5}">
      <dsp:nvSpPr>
        <dsp:cNvPr id="0" name=""/>
        <dsp:cNvSpPr/>
      </dsp:nvSpPr>
      <dsp:spPr>
        <a:xfrm>
          <a:off x="4265690" y="1284013"/>
          <a:ext cx="311662" cy="364585"/>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265690" y="1356930"/>
        <a:ext cx="218163" cy="218751"/>
      </dsp:txXfrm>
    </dsp:sp>
    <dsp:sp modelId="{3FDD2381-1BA5-456D-B90F-20C69DCD9BCB}">
      <dsp:nvSpPr>
        <dsp:cNvPr id="0" name=""/>
        <dsp:cNvSpPr/>
      </dsp:nvSpPr>
      <dsp:spPr>
        <a:xfrm>
          <a:off x="4706722" y="1025274"/>
          <a:ext cx="1736486" cy="88206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Zero-Crossing</a:t>
          </a:r>
        </a:p>
      </dsp:txBody>
      <dsp:txXfrm>
        <a:off x="4732557" y="1051109"/>
        <a:ext cx="1684816" cy="830392"/>
      </dsp:txXfrm>
    </dsp:sp>
    <dsp:sp modelId="{6678A068-4576-4DAD-9691-C9FA597AAA0A}">
      <dsp:nvSpPr>
        <dsp:cNvPr id="0" name=""/>
        <dsp:cNvSpPr/>
      </dsp:nvSpPr>
      <dsp:spPr>
        <a:xfrm>
          <a:off x="6590219" y="1284013"/>
          <a:ext cx="311662" cy="364585"/>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590219" y="1356930"/>
        <a:ext cx="218163" cy="218751"/>
      </dsp:txXfrm>
    </dsp:sp>
    <dsp:sp modelId="{5FE90C61-418D-4557-A3A4-B9769AC5BC5C}">
      <dsp:nvSpPr>
        <dsp:cNvPr id="0" name=""/>
        <dsp:cNvSpPr/>
      </dsp:nvSpPr>
      <dsp:spPr>
        <a:xfrm>
          <a:off x="7031250" y="1025274"/>
          <a:ext cx="1470103" cy="88206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Output Image</a:t>
          </a:r>
        </a:p>
      </dsp:txBody>
      <dsp:txXfrm>
        <a:off x="7057085" y="1051109"/>
        <a:ext cx="1418433" cy="830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81F48-1273-4E75-847F-85EF3417C5F4}">
      <dsp:nvSpPr>
        <dsp:cNvPr id="0" name=""/>
        <dsp:cNvSpPr/>
      </dsp:nvSpPr>
      <dsp:spPr>
        <a:xfrm>
          <a:off x="3764" y="1496787"/>
          <a:ext cx="1895205" cy="1311724"/>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Robert Cross</a:t>
          </a:r>
        </a:p>
      </dsp:txBody>
      <dsp:txXfrm>
        <a:off x="42183" y="1535206"/>
        <a:ext cx="1818367" cy="1234886"/>
      </dsp:txXfrm>
    </dsp:sp>
    <dsp:sp modelId="{13879904-DE00-4E73-A9D3-7961C49BC28A}">
      <dsp:nvSpPr>
        <dsp:cNvPr id="0" name=""/>
        <dsp:cNvSpPr/>
      </dsp:nvSpPr>
      <dsp:spPr>
        <a:xfrm>
          <a:off x="2018087" y="2004945"/>
          <a:ext cx="252527" cy="295409"/>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18087" y="2064027"/>
        <a:ext cx="176769" cy="177245"/>
      </dsp:txXfrm>
    </dsp:sp>
    <dsp:sp modelId="{DEB09084-D549-471D-B493-29CA83FA83B9}">
      <dsp:nvSpPr>
        <dsp:cNvPr id="0" name=""/>
        <dsp:cNvSpPr/>
      </dsp:nvSpPr>
      <dsp:spPr>
        <a:xfrm>
          <a:off x="2375437" y="1622653"/>
          <a:ext cx="1694184" cy="1059992"/>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Intensity Gradient Calculation</a:t>
          </a:r>
        </a:p>
      </dsp:txBody>
      <dsp:txXfrm>
        <a:off x="2406483" y="1653699"/>
        <a:ext cx="1632092" cy="997900"/>
      </dsp:txXfrm>
    </dsp:sp>
    <dsp:sp modelId="{AB09A851-BEE9-4BF2-BF70-E55754E1B6F4}">
      <dsp:nvSpPr>
        <dsp:cNvPr id="0" name=""/>
        <dsp:cNvSpPr/>
      </dsp:nvSpPr>
      <dsp:spPr>
        <a:xfrm>
          <a:off x="4188738" y="2004945"/>
          <a:ext cx="252527" cy="295409"/>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88738" y="2064027"/>
        <a:ext cx="176769" cy="177245"/>
      </dsp:txXfrm>
    </dsp:sp>
    <dsp:sp modelId="{2E19797C-6798-4A94-841B-613E17CA21F2}">
      <dsp:nvSpPr>
        <dsp:cNvPr id="0" name=""/>
        <dsp:cNvSpPr/>
      </dsp:nvSpPr>
      <dsp:spPr>
        <a:xfrm>
          <a:off x="4546088" y="1528699"/>
          <a:ext cx="1745464" cy="1247901"/>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Thresholding</a:t>
          </a:r>
        </a:p>
      </dsp:txBody>
      <dsp:txXfrm>
        <a:off x="4582638" y="1565249"/>
        <a:ext cx="1672364" cy="1174801"/>
      </dsp:txXfrm>
    </dsp:sp>
    <dsp:sp modelId="{283CE91E-587C-40B3-B349-1CD29D2A5C41}">
      <dsp:nvSpPr>
        <dsp:cNvPr id="0" name=""/>
        <dsp:cNvSpPr/>
      </dsp:nvSpPr>
      <dsp:spPr>
        <a:xfrm>
          <a:off x="6410668" y="2004945"/>
          <a:ext cx="252527" cy="295409"/>
        </a:xfrm>
        <a:prstGeom prst="rightArrow">
          <a:avLst>
            <a:gd name="adj1" fmla="val 60000"/>
            <a:gd name="adj2" fmla="val 50000"/>
          </a:avLst>
        </a:prstGeom>
        <a:gradFill rotWithShape="0">
          <a:gsLst>
            <a:gs pos="0">
              <a:schemeClr val="dk1">
                <a:tint val="60000"/>
                <a:hueOff val="0"/>
                <a:satOff val="0"/>
                <a:lumOff val="0"/>
                <a:alphaOff val="0"/>
                <a:tint val="96000"/>
                <a:lumMod val="100000"/>
              </a:schemeClr>
            </a:gs>
            <a:gs pos="78000">
              <a:schemeClr val="dk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10668" y="2064027"/>
        <a:ext cx="176769" cy="177245"/>
      </dsp:txXfrm>
    </dsp:sp>
    <dsp:sp modelId="{89EDCFD0-CD48-4D0E-B506-A21B1DDC17CC}">
      <dsp:nvSpPr>
        <dsp:cNvPr id="0" name=""/>
        <dsp:cNvSpPr/>
      </dsp:nvSpPr>
      <dsp:spPr>
        <a:xfrm>
          <a:off x="6768018" y="1405295"/>
          <a:ext cx="1878958" cy="1494709"/>
        </a:xfrm>
        <a:prstGeom prst="roundRect">
          <a:avLst>
            <a:gd name="adj" fmla="val 1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Output  Image</a:t>
          </a:r>
        </a:p>
      </dsp:txBody>
      <dsp:txXfrm>
        <a:off x="6811797" y="1449074"/>
        <a:ext cx="1791400" cy="14071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33.374"/>
    </inkml:context>
    <inkml:brush xml:id="br0">
      <inkml:brushProperty name="width" value="0.05" units="cm"/>
      <inkml:brushProperty name="height" value="0.05" units="cm"/>
    </inkml:brush>
  </inkml:definitions>
  <inkml:trace contextRef="#ctx0" brushRef="#br0">1 15 24575,'118'-1'0,"214"9"0,-273 0 0,0 3 0,-1 3 0,58 21 0,-92-27 0,-1-2 0,1 0 0,0-1 0,1-2 0,42 2 0,0-5 0,61-2 0,-106 1 0,0-2 0,-1-1 0,38-10 0,-10-5 0,15-4 0,-2 7 0,0 2 0,0 3 0,1 3 0,117 0 0,147 9-1365,-313-1-5461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2:39.197"/>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50.004"/>
    </inkml:context>
    <inkml:brush xml:id="br0">
      <inkml:brushProperty name="width" value="0.05" units="cm"/>
      <inkml:brushProperty name="height" value="0.05" units="cm"/>
    </inkml:brush>
  </inkml:definitions>
  <inkml:trace contextRef="#ctx0" brushRef="#br0">1 1 24575,'90'4'0,"-1"4"0,107 23 0,-130-16 0,23 4 0,-69-16 0,0 1 0,0 1 0,-1 1 0,37 16 0,-45-17 0,0-2 0,0 1 0,0-1 0,0-1 0,1 0 0,14 0 0,73-2 0,-43-2 0,223 2 0,-264 0 0,-1 2 0,18 3 0,20 2 0,-16-6 0,0-2 0,45-7 0,-46 4 0,46 1 0,-75 2 0,1 0 0,-1 0 0,0 0 0,1-1 0,-1 0 0,0 0 0,0-1 0,9-5 0,20-7 0,-9 7 0,42-8 0,-65 16-76,-1-1 1,0 1-1,1-1 0,-1 1 0,0-1 0,1 0 0,-1 0 0,0 1 1,0-2-1,0 1 0,1 0 0,-1 0 0,-1-1 0,1 1 1,0-1-1,0 0 0,2-2 0,0-5-6750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54.311"/>
    </inkml:context>
    <inkml:brush xml:id="br0">
      <inkml:brushProperty name="width" value="0.05" units="cm"/>
      <inkml:brushProperty name="height" value="0.05" units="cm"/>
    </inkml:brush>
  </inkml:definitions>
  <inkml:trace contextRef="#ctx0" brushRef="#br0">0 31 24575,'207'-15'0,"-14"0"0,-154 16 0,0 3 0,41 8 0,3 0 0,57 4 0,-112-12 0,50 14 0,-49-10 0,41 5 0,-39-9 0,0 1 0,35 11 0,-48-11 0,1 2 0,-1 1 0,-1 0 0,29 18 0,-20-10 0,-1-2 0,1-1 0,1-1 0,49 14 0,-56-22 0,1-1 0,0 0 0,-1-2 0,1 0 0,23-3 0,1 0 0,-32 2 0,-1-1 0,1-1 0,14-3 0,-21 4 0,0-1 0,-1 1 0,1-1 0,-1-1 0,1 1 0,-1-1 0,0 0 0,0 0 0,5-4 0,13-16 0,-12 12 0,0 0 0,2 1 0,13-10 0,-19 17-100,0-1 0,1 2 0,-1-1 0,14-2 0,-13 3-765,6-1-5961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2:31.977"/>
    </inkml:context>
    <inkml:brush xml:id="br0">
      <inkml:brushProperty name="width" value="0.05" units="cm"/>
      <inkml:brushProperty name="height" value="0.05" units="cm"/>
    </inkml:brush>
  </inkml:definitions>
  <inkml:trace contextRef="#ctx0" brushRef="#br0">0 0 24575,'29'123'0,"-10"-41"0,21 54 0,-35-124 0,-1-1 0,-1 1 0,0 0 0,0-1 0,-1 1 0,-1 1 0,1 15 0,-3-11-1365,1-8-5461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2:33.585"/>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2:35.792"/>
    </inkml:context>
    <inkml:brush xml:id="br0">
      <inkml:brushProperty name="width" value="0.05" units="cm"/>
      <inkml:brushProperty name="height" value="0.05" units="cm"/>
    </inkml:brush>
  </inkml:definitions>
  <inkml:trace contextRef="#ctx0" brushRef="#br0">0 0 24575,'1'1'0,"0"0"0,-1 0 0,1 0 0,-1-1 0,1 1 0,-1 0 0,1 0 0,-1 0 0,0 0 0,1 0 0,-1 1 0,1 13 0,0-3 0,2 3 0,-1 29 0,-1-16 0,2 3 0,1 10 0,-4-26-1365,0-9-5461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2:37.653"/>
    </inkml:context>
    <inkml:brush xml:id="br0">
      <inkml:brushProperty name="width" value="0.05" units="cm"/>
      <inkml:brushProperty name="height" value="0.05" units="cm"/>
    </inkml:brush>
  </inkml:definitions>
  <inkml:trace contextRef="#ctx0" brushRef="#br0">0 0 24575,'4'5'0,"0"-1"0,0 1 0,-1 0 0,4 9 0,2 1 0,32 48 0,-3-8 0,-13-15 0,-2-4 0,34 70 0,-49-86 0,-2 1 0,7 36 0,-2 22 0,-11-71 0,1 0 0,-1 0 0,0 0 0,-1 0 0,0 0 0,0 0 0,-4 14 0,4-19 0,-1 0 0,1 0 0,-1 1 0,0-1 0,0-1 0,0 1 0,0 0 0,0 0 0,-1-1 0,1 1 0,-1-1 0,0 0 0,0 0 0,0 0 0,0 0 0,0 0 0,0-1 0,-5 3 0,4-3 0,-1 1 0,1-1 0,-1 0 0,0-1 0,1 1 0,-1-1 0,0 0 0,0 0 0,1 0 0,-1-1 0,0 1 0,1-1 0,-7-2 0,-4-2-1365,8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26.483"/>
    </inkml:context>
    <inkml:brush xml:id="br0">
      <inkml:brushProperty name="width" value="0.05" units="cm"/>
      <inkml:brushProperty name="height" value="0.05" units="cm"/>
    </inkml:brush>
  </inkml:definitions>
  <inkml:trace contextRef="#ctx0" brushRef="#br0">1 0 24575,'0'45'0,"-1"17"0,14 111 0,15 56 0,-23-176 0,-4 103 0,-2-74 0,0-43 0,3-1 0,6 45 0,-4-49-85,-1 0 0,-3 47-1,0-46-1023,0-19-5717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28.992"/>
    </inkml:context>
    <inkml:brush xml:id="br0">
      <inkml:brushProperty name="width" value="0.05" units="cm"/>
      <inkml:brushProperty name="height" value="0.05" units="cm"/>
    </inkml:brush>
  </inkml:definitions>
  <inkml:trace contextRef="#ctx0" brushRef="#br0">1 1 24575,'1'2'0,"0"0"0,1 0 0,-1 0 0,0 0 0,-1 0 0,1 0 0,0 0 0,-1 1 0,1-1 0,0 4 0,1 7 0,19 62 0,-4 2 0,11 99 0,-1 3 0,-21-151 0,-1-9 0,0-1 0,11 24 0,1 1 0,8 24 0,8 25 0,-29-77 0,0 1 0,-1 0 0,-1 0 0,0 19 0,-3 175-1365,1-196-5461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31.382"/>
    </inkml:context>
    <inkml:brush xml:id="br0">
      <inkml:brushProperty name="width" value="0.05" units="cm"/>
      <inkml:brushProperty name="height" value="0.05" units="cm"/>
    </inkml:brush>
  </inkml:definitions>
  <inkml:trace contextRef="#ctx0" brushRef="#br0">1 0 24575,'14'186'0,"-10"-154"0,49 261 0,-24-150 0,-7 32 0,-16-122 0,2 23 0,-8 123-1365,0-182-5461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13.244"/>
    </inkml:context>
    <inkml:brush xml:id="br0">
      <inkml:brushProperty name="width" value="0.05" units="cm"/>
      <inkml:brushProperty name="height" value="0.05" units="cm"/>
    </inkml:brush>
  </inkml:definitions>
  <inkml:trace contextRef="#ctx0" brushRef="#br0">0 1 24575,'20'358'0,"-4"-147"0,3 14 0,3 72 0,-23-177-1365,1-108-5461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33.807"/>
    </inkml:context>
    <inkml:brush xml:id="br0">
      <inkml:brushProperty name="width" value="0.05" units="cm"/>
      <inkml:brushProperty name="height" value="0.05" units="cm"/>
    </inkml:brush>
  </inkml:definitions>
  <inkml:trace contextRef="#ctx0" brushRef="#br0">1 0 24575,'37'162'0,"8"37"0,21 118 0,-56-236 0,-1 115 0,-9 15-1365,0-193-5461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35.992"/>
    </inkml:context>
    <inkml:brush xml:id="br0">
      <inkml:brushProperty name="width" value="0.05" units="cm"/>
      <inkml:brushProperty name="height" value="0.05" units="cm"/>
    </inkml:brush>
  </inkml:definitions>
  <inkml:trace contextRef="#ctx0" brushRef="#br0">1 0 24575,'1'3'0,"1"0"0,0 0 0,-1 0 0,0 0 0,0 0 0,0 0 0,0 0 0,0 1 0,0-1 0,-1 6 0,3 3 0,19 87 0,32 166 0,-5-9 0,-34-191 0,-10-42 0,0 0 0,2 0 0,14 36 0,-17-50 6,0 1 0,-1-1 0,0 1 0,-1 0 0,0 0 0,0 17 0,-2 64-220,-2-43-979,2-34-5633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38.520"/>
    </inkml:context>
    <inkml:brush xml:id="br0">
      <inkml:brushProperty name="width" value="0.05" units="cm"/>
      <inkml:brushProperty name="height" value="0.05" units="cm"/>
    </inkml:brush>
  </inkml:definitions>
  <inkml:trace contextRef="#ctx0" brushRef="#br0">1 0 24575,'3'54'0,"2"-1"0,15 68 0,-9-58 0,6 15 0,40 113 0,-50-163 0,-6-22 0,0 0 0,1 0 0,0 0 0,0 0 0,1 0 0,-1 0 0,1 0 0,4 5 0,3 1 0,-1 1 0,0 0 0,12 24 0,-17-28 0,-1 1 0,1 0 0,-2 0 0,1 0 0,-1 0 0,1 17 0,12 105 0,-9-78 0,-1-21 0,-1 33 0,-5 85-1365,1-135-5461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40.830"/>
    </inkml:context>
    <inkml:brush xml:id="br0">
      <inkml:brushProperty name="width" value="0.05" units="cm"/>
      <inkml:brushProperty name="height" value="0.05" units="cm"/>
    </inkml:brush>
  </inkml:definitions>
  <inkml:trace contextRef="#ctx0" brushRef="#br0">1 1 24575,'1'10'0,"0"0"0,0 0 0,6 18 0,-1-2 0,42 191 0,36 236 0,-75-412 0,2 0 0,30 72 0,-33-90 0,-1 1 0,-1 0 0,-1 0 0,-1 0 0,1 31 0,8 48-1365,-12-86-5461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43.181"/>
    </inkml:context>
    <inkml:brush xml:id="br0">
      <inkml:brushProperty name="width" value="0.05" units="cm"/>
      <inkml:brushProperty name="height" value="0.05" units="cm"/>
    </inkml:brush>
  </inkml:definitions>
  <inkml:trace contextRef="#ctx0" brushRef="#br0">1 1 24575,'489'25'0,"-202"5"0,-272-28 0,-1 1 0,0 1 0,0 1 0,14 6 0,-16-6 0,0 0 0,0-1 0,0-1 0,1 0 0,-1 0 0,14 0 0,-21-3 0,111 8 0,-68-4 0,-28-3 0,28 5 0,-42-5 0,-1 1 0,1-1 0,-1 1 0,1 0 0,-1 0 0,0 1 0,1 0 0,-1 0 0,5 5 0,-3-3 0,0 0 0,0 0 0,0-1 0,0 1 0,1-1 0,0-1 0,0 0 0,0 0 0,0 0 0,0-1 0,0 0 0,1-1 0,-1 0 0,1 0 0,9-1 0,-3 0 0,-1 0 0,1-1 0,0-1 0,-1 0 0,26-8 0,7-4 0,1 2 0,0 2 0,51-3 0,-51 6-23,-37 4-169,1 1 0,0 0 1,-1 1-1,1 1 0,0 0 1,18 2-1,-16 1-6634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46.103"/>
    </inkml:context>
    <inkml:brush xml:id="br0">
      <inkml:brushProperty name="width" value="0.05" units="cm"/>
      <inkml:brushProperty name="height" value="0.05" units="cm"/>
    </inkml:brush>
  </inkml:definitions>
  <inkml:trace contextRef="#ctx0" brushRef="#br0">1 1 24575,'5'0'0,"0"1"0,0 0 0,-1 0 0,8 2 0,2 1 0,145 35 0,-102-28 0,1-2 0,108 3 0,330-18 0,294 6 0,-778 0-455,-1-1 0,17-4 0,-13 2-6371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57.366"/>
    </inkml:context>
    <inkml:brush xml:id="br0">
      <inkml:brushProperty name="width" value="0.05" units="cm"/>
      <inkml:brushProperty name="height" value="0.05" units="cm"/>
    </inkml:brush>
  </inkml:definitions>
  <inkml:trace contextRef="#ctx0" brushRef="#br0">0 1 24575,'21'0'0,"34"-1"0,1 3 0,99 15 0,-132-12 0,43 8 0,113 38 0,-158-44 0,0-1 0,0 0 0,1-2 0,26 2 0,88-2 0,-121-3 0,0 0 0,20 5 0,18 2 0,-35-7 0,0 0 0,0-1 0,0-1 0,0-1 0,0 0 0,23-7 0,-7-2 0,56-10 0,-57 18 0,1 1 0,43 4 0,-16-1 0,425-1 0,-483 0-136,-1 0-1,1 0 1,-1 0-1,1 1 1,-1-1-1,1 1 1,-1-1-1,1 1 0,3 2 1,4 3-6690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3:59.383"/>
    </inkml:context>
    <inkml:brush xml:id="br0">
      <inkml:brushProperty name="width" value="0.05" units="cm"/>
      <inkml:brushProperty name="height" value="0.0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14.847"/>
    </inkml:context>
    <inkml:brush xml:id="br0">
      <inkml:brushProperty name="width" value="0.05" units="cm"/>
      <inkml:brushProperty name="height" value="0.05" units="cm"/>
    </inkml:brush>
  </inkml:definitions>
  <inkml:trace contextRef="#ctx0" brushRef="#br0">1 1 24575,'2'49'0,"17"90"0,-7-66 0,-1 7 0,59 331 0,-53-287 0,-12-81 0,2-3 0,-4-23 0,1 24 0,-3 109-1365,-1-132-5461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16.836"/>
    </inkml:context>
    <inkml:brush xml:id="br0">
      <inkml:brushProperty name="width" value="0.05" units="cm"/>
      <inkml:brushProperty name="height" value="0.05" units="cm"/>
    </inkml:brush>
  </inkml:definitions>
  <inkml:trace contextRef="#ctx0" brushRef="#br0">0 0 24575,'12'185'0,"-5"-104"0,20 395 0,-20-347 23,1 90-1411,-8-201-5438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18.552"/>
    </inkml:context>
    <inkml:brush xml:id="br0">
      <inkml:brushProperty name="width" value="0.05" units="cm"/>
      <inkml:brushProperty name="height" value="0.05" units="cm"/>
    </inkml:brush>
  </inkml:definitions>
  <inkml:trace contextRef="#ctx0" brushRef="#br0">0 0 24575,'12'42'0,"-2"-1"0,9 82 0,-15-90 0,48 459 0,-42-299 0,-8-150 0,4 33 90,1 16-1545,-7-73-5371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20.391"/>
    </inkml:context>
    <inkml:brush xml:id="br0">
      <inkml:brushProperty name="width" value="0.05" units="cm"/>
      <inkml:brushProperty name="height" value="0.05" units="cm"/>
    </inkml:brush>
  </inkml:definitions>
  <inkml:trace contextRef="#ctx0" brushRef="#br0">0 1 24575,'8'205'0,"0"6"0,-9 443-1365,1-634-5461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23.063"/>
    </inkml:context>
    <inkml:brush xml:id="br0">
      <inkml:brushProperty name="width" value="0.05" units="cm"/>
      <inkml:brushProperty name="height" value="0.05" units="cm"/>
    </inkml:brush>
  </inkml:definitions>
  <inkml:trace contextRef="#ctx0" brushRef="#br0">1 10 24575,'280'10'0,"-211"-6"0,104 13 0,-162-15 0,0 2 0,0-1 0,19 10 0,-19-7 0,0-1 0,16 4 0,-20-7 0,-12-2 0,-12-4 0,13 2 0,0 0 0,1 0 0,-1 0 0,1-1 0,-1 0 0,1 1 0,-3-5 0,5 6 0,1 1 0,-1-1 0,1 1 0,-1-1 0,1 1 0,-1-1 0,1 0 0,0 1 0,-1-1 0,1 1 0,0-1 0,0 0 0,0 1 0,-1-1 0,1 0 0,0 1 0,0-1 0,0 0 0,0 1 0,0-1 0,0 0 0,0 0 0,0 1 0,0-1 0,1 0 0,-1 1 0,0-1 0,0 1 0,1-1 0,-1 0 0,0 1 0,1-1 0,-1 1 0,0-1 0,1 0 0,-1 1 0,1-1 0,-1 1 0,1 0 0,-1-1 0,1 1 0,-1-1 0,1 1 0,0 0 0,-1-1 0,1 1 0,0 0 0,-1 0 0,1-1 0,0 1 0,-1 0 0,2 0 0,10-3 0,-1 1 0,1 0 0,0 1 0,0 0 0,0 1 0,22 2 0,-1 0 0,699 0 0,-389-3 0,-321 0 0,34-6 0,-32 3 0,25 0 0,-31 3-116,6 1-509,36-5 1,-43 2-6202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25.728"/>
    </inkml:context>
    <inkml:brush xml:id="br0">
      <inkml:brushProperty name="width" value="0.05" units="cm"/>
      <inkml:brushProperty name="height" value="0.05" units="cm"/>
    </inkml:brush>
  </inkml:definitions>
  <inkml:trace contextRef="#ctx0" brushRef="#br0">0 45 24575,'350'14'0,"-202"2"0,209 19 0,1-24 0,-32-12 0,-307 0 0,32-5 0,8-1 0,-44 6 0,0-1 0,-1-1 0,1 0 0,23-8 0,-23 8 0,0-1 0,1 2 0,-1 0 0,1 1 0,22 2 0,19-2 0,-50-1 12,1 1 1,-1-1-1,0-1 0,0 1 0,0-1 0,0 0 0,0-1 1,-1 1-1,1-1 0,6-6 0,-5 4-262,0 1 0,0 0 0,0 1 1,1 0-1,13-5 0,-9 6-6576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4:31:37.137"/>
    </inkml:context>
    <inkml:brush xml:id="br0">
      <inkml:brushProperty name="width" value="0.05" units="cm"/>
      <inkml:brushProperty name="height" value="0.05" units="cm"/>
    </inkml:brush>
  </inkml:definitions>
  <inkml:trace contextRef="#ctx0" brushRef="#br0">0 10 24575,'63'0'0,"115"1"0,-125 3 0,72 12 0,-1 10 0,76 14 0,-147-35 0,105-4 0,-74-3 0,182 2 0,-248-1 0,0 0 0,-1-1 0,32-9 0,-19-2 0,-25 10 0,0 1 0,0 0 0,0-1 0,0 2 0,9-3 0,94-8 0,-32-4 0,-49 10 0,1 0 0,1 2 0,32-1 0,253 6 0,-306-2-341,0 1 0,0-1-1,11-3 1,-6 1-6485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267023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94040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01177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3695006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9105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227522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476795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1287335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3499568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48FB0-6F39-4737-9FB0-5DAF47A30D8F}"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3455875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48FB0-6F39-4737-9FB0-5DAF47A30D8F}"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354755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48FB0-6F39-4737-9FB0-5DAF47A30D8F}"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209864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948FB0-6F39-4737-9FB0-5DAF47A30D8F}" type="datetimeFigureOut">
              <a:rPr lang="en-US" smtClean="0"/>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407727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48FB0-6F39-4737-9FB0-5DAF47A30D8F}" type="datetimeFigureOut">
              <a:rPr lang="en-US" smtClean="0"/>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297864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48FB0-6F39-4737-9FB0-5DAF47A30D8F}"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146940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48FB0-6F39-4737-9FB0-5DAF47A30D8F}"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9A57-43B1-4AF7-B6F2-C9303E84755B}" type="slidenum">
              <a:rPr lang="en-US" smtClean="0"/>
              <a:t>‹#›</a:t>
            </a:fld>
            <a:endParaRPr lang="en-US"/>
          </a:p>
        </p:txBody>
      </p:sp>
    </p:spTree>
    <p:extLst>
      <p:ext uri="{BB962C8B-B14F-4D97-AF65-F5344CB8AC3E}">
        <p14:creationId xmlns:p14="http://schemas.microsoft.com/office/powerpoint/2010/main" val="780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948FB0-6F39-4737-9FB0-5DAF47A30D8F}" type="datetimeFigureOut">
              <a:rPr lang="en-US" smtClean="0"/>
              <a:t>9/18/2023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319A57-43B1-4AF7-B6F2-C9303E84755B}" type="slidenum">
              <a:rPr lang="en-US" smtClean="0"/>
              <a:t>‹#›</a:t>
            </a:fld>
            <a:endParaRPr lang="en-US"/>
          </a:p>
        </p:txBody>
      </p:sp>
    </p:spTree>
    <p:extLst>
      <p:ext uri="{BB962C8B-B14F-4D97-AF65-F5344CB8AC3E}">
        <p14:creationId xmlns:p14="http://schemas.microsoft.com/office/powerpoint/2010/main" val="361827709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ijser.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4_9C00E1BB.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customXml" Target="../ink/ink20.xml"/><Relationship Id="rId21" Type="http://schemas.openxmlformats.org/officeDocument/2006/relationships/image" Target="../media/image15.png"/><Relationship Id="rId34" Type="http://schemas.openxmlformats.org/officeDocument/2006/relationships/image" Target="../media/image21.png"/><Relationship Id="rId42" Type="http://schemas.openxmlformats.org/officeDocument/2006/relationships/image" Target="../media/image25.png"/><Relationship Id="rId47" Type="http://schemas.openxmlformats.org/officeDocument/2006/relationships/customXml" Target="../ink/ink24.xml"/><Relationship Id="rId50" Type="http://schemas.openxmlformats.org/officeDocument/2006/relationships/image" Target="../media/image29.png"/><Relationship Id="rId7" Type="http://schemas.openxmlformats.org/officeDocument/2006/relationships/image" Target="../media/image8.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customXml" Target="../ink/ink15.xml"/><Relationship Id="rId11" Type="http://schemas.openxmlformats.org/officeDocument/2006/relationships/image" Target="../media/image10.png"/><Relationship Id="rId24" Type="http://schemas.openxmlformats.org/officeDocument/2006/relationships/customXml" Target="../ink/ink12.xml"/><Relationship Id="rId32" Type="http://schemas.openxmlformats.org/officeDocument/2006/relationships/image" Target="../media/image20.png"/><Relationship Id="rId37" Type="http://schemas.openxmlformats.org/officeDocument/2006/relationships/customXml" Target="../ink/ink19.xml"/><Relationship Id="rId40" Type="http://schemas.openxmlformats.org/officeDocument/2006/relationships/image" Target="../media/image24.png"/><Relationship Id="rId45" Type="http://schemas.openxmlformats.org/officeDocument/2006/relationships/customXml" Target="../ink/ink23.xml"/><Relationship Id="rId53" Type="http://schemas.openxmlformats.org/officeDocument/2006/relationships/customXml" Target="../ink/ink27.xml"/><Relationship Id="rId5" Type="http://schemas.openxmlformats.org/officeDocument/2006/relationships/image" Target="../media/image7.png"/><Relationship Id="rId10" Type="http://schemas.openxmlformats.org/officeDocument/2006/relationships/customXml" Target="../ink/ink5.xml"/><Relationship Id="rId19" Type="http://schemas.openxmlformats.org/officeDocument/2006/relationships/image" Target="../media/image14.png"/><Relationship Id="rId31" Type="http://schemas.openxmlformats.org/officeDocument/2006/relationships/customXml" Target="../ink/ink16.xml"/><Relationship Id="rId44" Type="http://schemas.openxmlformats.org/officeDocument/2006/relationships/image" Target="../media/image26.png"/><Relationship Id="rId52" Type="http://schemas.openxmlformats.org/officeDocument/2006/relationships/image" Target="../media/image30.png"/><Relationship Id="rId4" Type="http://schemas.openxmlformats.org/officeDocument/2006/relationships/customXml" Target="../ink/ink2.xml"/><Relationship Id="rId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png"/><Relationship Id="rId30" Type="http://schemas.openxmlformats.org/officeDocument/2006/relationships/image" Target="../media/image19.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8.png"/><Relationship Id="rId8" Type="http://schemas.openxmlformats.org/officeDocument/2006/relationships/customXml" Target="../ink/ink4.xml"/><Relationship Id="rId51" Type="http://schemas.openxmlformats.org/officeDocument/2006/relationships/customXml" Target="../ink/ink26.xml"/><Relationship Id="rId3" Type="http://schemas.openxmlformats.org/officeDocument/2006/relationships/image" Target="../media/image6.png"/><Relationship Id="rId12" Type="http://schemas.openxmlformats.org/officeDocument/2006/relationships/customXml" Target="../ink/ink6.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customXml" Target="../ink/ink17.xml"/><Relationship Id="rId38" Type="http://schemas.openxmlformats.org/officeDocument/2006/relationships/image" Target="../media/image23.png"/><Relationship Id="rId46" Type="http://schemas.openxmlformats.org/officeDocument/2006/relationships/image" Target="../media/image27.png"/><Relationship Id="rId20" Type="http://schemas.openxmlformats.org/officeDocument/2006/relationships/customXml" Target="../ink/ink10.xml"/><Relationship Id="rId41"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4.xml"/><Relationship Id="rId36" Type="http://schemas.openxmlformats.org/officeDocument/2006/relationships/image" Target="../media/image22.png"/><Relationship Id="rId49" Type="http://schemas.openxmlformats.org/officeDocument/2006/relationships/customXml" Target="../ink/ink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C705-D9AC-CD30-DF32-64CBE9A2F933}"/>
              </a:ext>
            </a:extLst>
          </p:cNvPr>
          <p:cNvSpPr>
            <a:spLocks noGrp="1"/>
          </p:cNvSpPr>
          <p:nvPr>
            <p:ph type="ctrTitle"/>
          </p:nvPr>
        </p:nvSpPr>
        <p:spPr>
          <a:xfrm>
            <a:off x="1300842" y="1777433"/>
            <a:ext cx="9225643" cy="3303134"/>
          </a:xfrm>
        </p:spPr>
        <p:txBody>
          <a:bodyPr>
            <a:normAutofit fontScale="90000"/>
          </a:bodyPr>
          <a:lstStyle/>
          <a:p>
            <a:pPr algn="ctr" rtl="0">
              <a:spcBef>
                <a:spcPts val="0"/>
              </a:spcBef>
              <a:spcAft>
                <a:spcPts val="0"/>
              </a:spcAft>
            </a:pPr>
            <a:r>
              <a:rPr lang="en-US" sz="4000" b="0" i="0" u="none" strike="noStrike" dirty="0">
                <a:solidFill>
                  <a:srgbClr val="000000"/>
                </a:solidFill>
                <a:effectLst/>
                <a:latin typeface="Arial" panose="020B0604020202020204" pitchFamily="34" charset="0"/>
              </a:rPr>
              <a:t>Comparative Analysis of Three Edge Detection Algorithms</a:t>
            </a:r>
            <a:br>
              <a:rPr lang="en-US" sz="4000" b="0" i="0" u="none" strike="noStrike" dirty="0">
                <a:solidFill>
                  <a:srgbClr val="000000"/>
                </a:solidFill>
                <a:effectLst/>
                <a:latin typeface="Arial" panose="020B0604020202020204" pitchFamily="34" charset="0"/>
              </a:rPr>
            </a:br>
            <a:br>
              <a:rPr lang="en-US" sz="4000" b="0" i="0" u="none" strike="noStrike" dirty="0">
                <a:solidFill>
                  <a:srgbClr val="000000"/>
                </a:solidFill>
                <a:effectLst/>
                <a:latin typeface="Arial" panose="020B0604020202020204" pitchFamily="34" charset="0"/>
              </a:rPr>
            </a:br>
            <a:r>
              <a:rPr lang="en-US" sz="3600" b="0" i="0" u="none" strike="noStrike" dirty="0">
                <a:solidFill>
                  <a:srgbClr val="000000"/>
                </a:solidFill>
                <a:effectLst/>
                <a:latin typeface="Arial" panose="020B0604020202020204" pitchFamily="34" charset="0"/>
              </a:rPr>
              <a:t>IMGS609 Exploratory Project 01</a:t>
            </a:r>
            <a:br>
              <a:rPr lang="en-US" sz="3100" b="0" i="0" u="none" strike="noStrike" dirty="0">
                <a:solidFill>
                  <a:srgbClr val="000000"/>
                </a:solidFill>
                <a:effectLst/>
                <a:latin typeface="Arial" panose="020B0604020202020204" pitchFamily="34" charset="0"/>
              </a:rPr>
            </a:br>
            <a:br>
              <a:rPr lang="en-US" sz="4000" b="0" i="0" u="none" strike="noStrike" dirty="0">
                <a:solidFill>
                  <a:srgbClr val="000000"/>
                </a:solidFill>
                <a:effectLst/>
                <a:latin typeface="Arial" panose="020B0604020202020204" pitchFamily="34" charset="0"/>
              </a:rPr>
            </a:br>
            <a:r>
              <a:rPr lang="en-US" sz="3100" b="0" i="0" u="none" strike="noStrike" dirty="0">
                <a:solidFill>
                  <a:srgbClr val="000000"/>
                </a:solidFill>
                <a:effectLst/>
                <a:latin typeface="Arial" panose="020B0604020202020204" pitchFamily="34" charset="0"/>
              </a:rPr>
              <a:t>Presented By: Ramesh Bhatta</a:t>
            </a:r>
            <a:br>
              <a:rPr lang="en-US" sz="3100" b="0" i="0" u="none" strike="noStrike" dirty="0">
                <a:solidFill>
                  <a:srgbClr val="000000"/>
                </a:solidFill>
                <a:effectLst/>
                <a:latin typeface="Arial" panose="020B0604020202020204" pitchFamily="34" charset="0"/>
              </a:rPr>
            </a:br>
            <a:r>
              <a:rPr lang="en-US" sz="3100" b="0" i="0" u="none" strike="noStrike" dirty="0">
                <a:solidFill>
                  <a:srgbClr val="000000"/>
                </a:solidFill>
                <a:effectLst/>
                <a:latin typeface="Arial" panose="020B0604020202020204" pitchFamily="34" charset="0"/>
              </a:rPr>
              <a:t>CIS RIT Imaging Science PhD Program</a:t>
            </a:r>
            <a:br>
              <a:rPr lang="en-US" sz="3100" b="0" i="0" u="none" strike="noStrike" dirty="0">
                <a:solidFill>
                  <a:srgbClr val="000000"/>
                </a:solidFill>
                <a:effectLst/>
                <a:latin typeface="Arial" panose="020B0604020202020204" pitchFamily="34" charset="0"/>
              </a:rPr>
            </a:br>
            <a:br>
              <a:rPr lang="en-US" sz="3100" b="0" i="0" u="none" strike="noStrike" dirty="0">
                <a:solidFill>
                  <a:srgbClr val="000000"/>
                </a:solidFill>
                <a:effectLst/>
                <a:latin typeface="Arial" panose="020B0604020202020204" pitchFamily="34" charset="0"/>
              </a:rPr>
            </a:br>
            <a:endParaRPr lang="en-US" sz="3100" dirty="0"/>
          </a:p>
        </p:txBody>
      </p:sp>
      <p:sp>
        <p:nvSpPr>
          <p:cNvPr id="3" name="Subtitle 2">
            <a:extLst>
              <a:ext uri="{FF2B5EF4-FFF2-40B4-BE49-F238E27FC236}">
                <a16:creationId xmlns:a16="http://schemas.microsoft.com/office/drawing/2014/main" id="{452B312C-4FB5-41F0-37A0-CC71D1AD3C95}"/>
              </a:ext>
            </a:extLst>
          </p:cNvPr>
          <p:cNvSpPr>
            <a:spLocks noGrp="1"/>
          </p:cNvSpPr>
          <p:nvPr>
            <p:ph type="subTitle" idx="1"/>
          </p:nvPr>
        </p:nvSpPr>
        <p:spPr>
          <a:xfrm>
            <a:off x="1382485" y="4554537"/>
            <a:ext cx="9144000" cy="1655762"/>
          </a:xfrm>
        </p:spPr>
        <p:txBody>
          <a:bodyPr>
            <a:normAutofit/>
          </a:bodyPr>
          <a:lstStyle/>
          <a:p>
            <a:endParaRPr lang="en-US" sz="2800" dirty="0"/>
          </a:p>
          <a:p>
            <a:pPr algn="ctr"/>
            <a:r>
              <a:rPr lang="en-US" dirty="0">
                <a:solidFill>
                  <a:schemeClr val="tx1"/>
                </a:solidFill>
                <a:latin typeface="Arial" panose="020B0604020202020204" pitchFamily="34" charset="0"/>
                <a:cs typeface="Arial" panose="020B0604020202020204" pitchFamily="34" charset="0"/>
              </a:rPr>
              <a:t>Rochester Institute Of Technology, One Lomb Memorial Drive</a:t>
            </a:r>
          </a:p>
          <a:p>
            <a:pPr algn="ctr"/>
            <a:r>
              <a:rPr lang="en-US" dirty="0">
                <a:solidFill>
                  <a:schemeClr val="tx1"/>
                </a:solidFill>
                <a:latin typeface="Arial" panose="020B0604020202020204" pitchFamily="34" charset="0"/>
                <a:cs typeface="Arial" panose="020B0604020202020204" pitchFamily="34" charset="0"/>
              </a:rPr>
              <a:t>Rochester, New York, 14623</a:t>
            </a:r>
          </a:p>
        </p:txBody>
      </p:sp>
      <p:pic>
        <p:nvPicPr>
          <p:cNvPr id="7" name="Picture 6">
            <a:extLst>
              <a:ext uri="{FF2B5EF4-FFF2-40B4-BE49-F238E27FC236}">
                <a16:creationId xmlns:a16="http://schemas.microsoft.com/office/drawing/2014/main" id="{C1174376-188B-CC47-C603-35B02291E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95" y="1278631"/>
            <a:ext cx="2328268" cy="2393459"/>
          </a:xfrm>
          <a:prstGeom prst="rect">
            <a:avLst/>
          </a:prstGeom>
          <a:effectLst/>
        </p:spPr>
      </p:pic>
    </p:spTree>
    <p:extLst>
      <p:ext uri="{BB962C8B-B14F-4D97-AF65-F5344CB8AC3E}">
        <p14:creationId xmlns:p14="http://schemas.microsoft.com/office/powerpoint/2010/main" val="3629500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7E8D6-859C-A6C9-7E69-AFEE87A57BE3}"/>
              </a:ext>
            </a:extLst>
          </p:cNvPr>
          <p:cNvSpPr>
            <a:spLocks noGrp="1"/>
          </p:cNvSpPr>
          <p:nvPr>
            <p:ph idx="4294967295"/>
          </p:nvPr>
        </p:nvSpPr>
        <p:spPr>
          <a:xfrm>
            <a:off x="190500" y="664257"/>
            <a:ext cx="8329613" cy="4202112"/>
          </a:xfrm>
        </p:spPr>
        <p:txBody>
          <a:bodyPr>
            <a:normAutofit/>
          </a:bodyPr>
          <a:lstStyle/>
          <a:p>
            <a:pPr marL="0" indent="0">
              <a:buNone/>
            </a:pPr>
            <a:r>
              <a:rPr lang="en-US" sz="2000" b="1" dirty="0">
                <a:latin typeface="Arial" panose="020B0604020202020204" pitchFamily="34" charset="0"/>
                <a:cs typeface="Arial" panose="020B0604020202020204" pitchFamily="34" charset="0"/>
              </a:rPr>
              <a:t>B. Laplacian of Gaussian Edge Detection Algorithm</a:t>
            </a:r>
          </a:p>
        </p:txBody>
      </p:sp>
      <p:graphicFrame>
        <p:nvGraphicFramePr>
          <p:cNvPr id="5" name="Diagram 4">
            <a:extLst>
              <a:ext uri="{FF2B5EF4-FFF2-40B4-BE49-F238E27FC236}">
                <a16:creationId xmlns:a16="http://schemas.microsoft.com/office/drawing/2014/main" id="{1D5EB122-BDA2-AE6B-DC8D-CC1AC8A052A7}"/>
              </a:ext>
            </a:extLst>
          </p:cNvPr>
          <p:cNvGraphicFramePr/>
          <p:nvPr>
            <p:extLst>
              <p:ext uri="{D42A27DB-BD31-4B8C-83A1-F6EECF244321}">
                <p14:modId xmlns:p14="http://schemas.microsoft.com/office/powerpoint/2010/main" val="1313153456"/>
              </p:ext>
            </p:extLst>
          </p:nvPr>
        </p:nvGraphicFramePr>
        <p:xfrm>
          <a:off x="459378" y="1770017"/>
          <a:ext cx="8505008" cy="2932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59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DC79-BBD0-B5E0-197D-38F0C7F5C0F7}"/>
              </a:ext>
            </a:extLst>
          </p:cNvPr>
          <p:cNvSpPr>
            <a:spLocks noGrp="1"/>
          </p:cNvSpPr>
          <p:nvPr>
            <p:ph type="title"/>
          </p:nvPr>
        </p:nvSpPr>
        <p:spPr>
          <a:xfrm>
            <a:off x="677334" y="609600"/>
            <a:ext cx="8596668" cy="963386"/>
          </a:xfrm>
        </p:spPr>
        <p:txBody>
          <a:bodyPr>
            <a:normAutofit/>
          </a:bodyPr>
          <a:lstStyle/>
          <a:p>
            <a:r>
              <a:rPr lang="en-US" sz="3200" u="sng" dirty="0">
                <a:latin typeface="Arial" panose="020B0604020202020204" pitchFamily="34" charset="0"/>
                <a:cs typeface="Arial" panose="020B0604020202020204" pitchFamily="34" charset="0"/>
              </a:rPr>
              <a:t>Explanation Of The Steps:</a:t>
            </a:r>
          </a:p>
        </p:txBody>
      </p:sp>
      <p:sp>
        <p:nvSpPr>
          <p:cNvPr id="3" name="Content Placeholder 2">
            <a:extLst>
              <a:ext uri="{FF2B5EF4-FFF2-40B4-BE49-F238E27FC236}">
                <a16:creationId xmlns:a16="http://schemas.microsoft.com/office/drawing/2014/main" id="{CA661937-038A-69DF-2DBF-DE06472E7A74}"/>
              </a:ext>
            </a:extLst>
          </p:cNvPr>
          <p:cNvSpPr>
            <a:spLocks noGrp="1"/>
          </p:cNvSpPr>
          <p:nvPr>
            <p:ph idx="1"/>
          </p:nvPr>
        </p:nvSpPr>
        <p:spPr>
          <a:xfrm>
            <a:off x="530377" y="1632857"/>
            <a:ext cx="8596668" cy="4675414"/>
          </a:xfrm>
        </p:spPr>
        <p:txBody>
          <a:bodyPr>
            <a:normAutofit fontScale="92500" lnSpcReduction="10000"/>
          </a:bodyPr>
          <a:lstStyle/>
          <a:p>
            <a:pPr marL="514350" indent="-514350">
              <a:buAutoNum type="arabicPeriod"/>
            </a:pPr>
            <a:r>
              <a:rPr lang="en-US" sz="2200" dirty="0">
                <a:latin typeface="Arial" panose="020B0604020202020204" pitchFamily="34" charset="0"/>
                <a:cs typeface="Arial" panose="020B0604020202020204" pitchFamily="34" charset="0"/>
              </a:rPr>
              <a:t>Laplacian of Gaussian Kernel: (Similar to gaussian kernel)</a:t>
            </a: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r>
              <a:rPr lang="en-US" sz="2200" dirty="0">
                <a:latin typeface="Arial" panose="020B0604020202020204" pitchFamily="34" charset="0"/>
                <a:cs typeface="Arial" panose="020B0604020202020204" pitchFamily="34" charset="0"/>
              </a:rPr>
              <a:t>After Determining the LoG kernel, we convolve our Gray image  with it.</a:t>
            </a:r>
          </a:p>
          <a:p>
            <a:pPr marL="514350" indent="-514350">
              <a:buAutoNum type="arabicPeriod"/>
            </a:pPr>
            <a:endParaRPr lang="en-US" sz="2200" dirty="0">
              <a:latin typeface="Arial" panose="020B0604020202020204" pitchFamily="34" charset="0"/>
              <a:cs typeface="Arial" panose="020B0604020202020204" pitchFamily="34" charset="0"/>
            </a:endParaRPr>
          </a:p>
          <a:p>
            <a:pPr marL="514350" indent="-514350">
              <a:buAutoNum type="arabicPeriod"/>
            </a:pPr>
            <a:r>
              <a:rPr lang="en-US" sz="2200" dirty="0">
                <a:latin typeface="Arial" panose="020B0604020202020204" pitchFamily="34" charset="0"/>
                <a:cs typeface="Arial" panose="020B0604020202020204" pitchFamily="34" charset="0"/>
              </a:rPr>
              <a:t>Then we determine the zero-crossings i.e., if there is change of sign between the current pixel and any of its 8 neighboring pixel then zero-crossing occurs, and the current pixel is the part of edge</a:t>
            </a:r>
            <a:r>
              <a:rPr lang="en-US"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137EA7C7-1ADE-D4D2-818D-3C3F4EA89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874" y="2268991"/>
            <a:ext cx="59436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0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05EDB-4EAA-1C36-B243-7002EB95CF85}"/>
              </a:ext>
            </a:extLst>
          </p:cNvPr>
          <p:cNvSpPr>
            <a:spLocks noGrp="1"/>
          </p:cNvSpPr>
          <p:nvPr>
            <p:ph idx="4294967295"/>
          </p:nvPr>
        </p:nvSpPr>
        <p:spPr>
          <a:xfrm>
            <a:off x="0" y="816656"/>
            <a:ext cx="8597900" cy="3879850"/>
          </a:xfrm>
          <a:noFill/>
        </p:spPr>
        <p:txBody>
          <a:bodyPr/>
          <a:lstStyle/>
          <a:p>
            <a:pPr marL="0" indent="0">
              <a:buNone/>
            </a:pPr>
            <a:r>
              <a:rPr lang="en-US" sz="2000" b="1" u="sng" dirty="0"/>
              <a:t>2. LoG Output: </a:t>
            </a:r>
          </a:p>
          <a:p>
            <a:pPr marL="0" indent="0">
              <a:buNone/>
            </a:pPr>
            <a:endParaRPr lang="en-US" sz="2000"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40490AA1-2C70-A131-D712-0B448EB1B2D2}"/>
              </a:ext>
            </a:extLst>
          </p:cNvPr>
          <p:cNvPicPr>
            <a:picLocks noChangeAspect="1"/>
          </p:cNvPicPr>
          <p:nvPr/>
        </p:nvPicPr>
        <p:blipFill>
          <a:blip r:embed="rId2"/>
          <a:stretch>
            <a:fillRect/>
          </a:stretch>
        </p:blipFill>
        <p:spPr>
          <a:xfrm>
            <a:off x="170997" y="2296886"/>
            <a:ext cx="11850005" cy="4192906"/>
          </a:xfrm>
          <a:prstGeom prst="rect">
            <a:avLst/>
          </a:prstGeom>
        </p:spPr>
      </p:pic>
    </p:spTree>
    <p:extLst>
      <p:ext uri="{BB962C8B-B14F-4D97-AF65-F5344CB8AC3E}">
        <p14:creationId xmlns:p14="http://schemas.microsoft.com/office/powerpoint/2010/main" val="77563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D56BEE-2891-B796-B56A-C10D644C975C}"/>
              </a:ext>
            </a:extLst>
          </p:cNvPr>
          <p:cNvGraphicFramePr>
            <a:graphicFrameLocks noGrp="1"/>
          </p:cNvGraphicFramePr>
          <p:nvPr>
            <p:ph idx="4294967295"/>
            <p:extLst>
              <p:ext uri="{D42A27DB-BD31-4B8C-83A1-F6EECF244321}">
                <p14:modId xmlns:p14="http://schemas.microsoft.com/office/powerpoint/2010/main" val="2725713705"/>
              </p:ext>
            </p:extLst>
          </p:nvPr>
        </p:nvGraphicFramePr>
        <p:xfrm>
          <a:off x="473529" y="1703614"/>
          <a:ext cx="8650742" cy="430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2963033-FD27-380B-C8E3-143F76C4D8BE}"/>
              </a:ext>
            </a:extLst>
          </p:cNvPr>
          <p:cNvSpPr txBox="1"/>
          <p:nvPr/>
        </p:nvSpPr>
        <p:spPr>
          <a:xfrm>
            <a:off x="522515" y="1104899"/>
            <a:ext cx="6286500" cy="400110"/>
          </a:xfrm>
          <a:prstGeom prst="rect">
            <a:avLst/>
          </a:prstGeom>
          <a:noFill/>
        </p:spPr>
        <p:txBody>
          <a:bodyPr wrap="square" rtlCol="0">
            <a:spAutoFit/>
          </a:bodyPr>
          <a:lstStyle/>
          <a:p>
            <a:r>
              <a:rPr lang="en-US" sz="2000" b="1" u="sng" dirty="0">
                <a:latin typeface="Arial" panose="020B0604020202020204" pitchFamily="34" charset="0"/>
                <a:cs typeface="Arial" panose="020B0604020202020204" pitchFamily="34" charset="0"/>
              </a:rPr>
              <a:t>C. Robert Edge Detection Algorithm</a:t>
            </a:r>
          </a:p>
        </p:txBody>
      </p:sp>
    </p:spTree>
    <p:extLst>
      <p:ext uri="{BB962C8B-B14F-4D97-AF65-F5344CB8AC3E}">
        <p14:creationId xmlns:p14="http://schemas.microsoft.com/office/powerpoint/2010/main" val="576609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FE93-3305-0ACD-872B-469FFE409247}"/>
              </a:ext>
            </a:extLst>
          </p:cNvPr>
          <p:cNvSpPr>
            <a:spLocks noGrp="1"/>
          </p:cNvSpPr>
          <p:nvPr>
            <p:ph type="title"/>
          </p:nvPr>
        </p:nvSpPr>
        <p:spPr/>
        <p:txBody>
          <a:bodyPr>
            <a:normAutofit/>
          </a:bodyPr>
          <a:lstStyle/>
          <a:p>
            <a:r>
              <a:rPr lang="en-US" sz="3200" u="sng" dirty="0">
                <a:latin typeface="Arial" panose="020B0604020202020204" pitchFamily="34" charset="0"/>
                <a:cs typeface="Arial" panose="020B0604020202020204" pitchFamily="34" charset="0"/>
              </a:rPr>
              <a:t>Explanation Of Steps:</a:t>
            </a:r>
          </a:p>
        </p:txBody>
      </p:sp>
      <p:sp>
        <p:nvSpPr>
          <p:cNvPr id="3" name="Content Placeholder 2">
            <a:extLst>
              <a:ext uri="{FF2B5EF4-FFF2-40B4-BE49-F238E27FC236}">
                <a16:creationId xmlns:a16="http://schemas.microsoft.com/office/drawing/2014/main" id="{84ACD020-CB8F-F97C-CFCE-C9AAF80BFA7A}"/>
              </a:ext>
            </a:extLst>
          </p:cNvPr>
          <p:cNvSpPr>
            <a:spLocks noGrp="1"/>
          </p:cNvSpPr>
          <p:nvPr>
            <p:ph idx="1"/>
          </p:nvPr>
        </p:nvSpPr>
        <p:spPr>
          <a:xfrm>
            <a:off x="677334" y="1583646"/>
            <a:ext cx="8596668" cy="3880773"/>
          </a:xfrm>
        </p:spPr>
        <p:txBody>
          <a:bodyPr>
            <a:normAutofit fontScale="70000" lnSpcReduction="20000"/>
          </a:bodyPr>
          <a:lstStyle/>
          <a:p>
            <a:pPr marL="514350" indent="-514350">
              <a:buAutoNum type="arabicPeriod"/>
            </a:pPr>
            <a:r>
              <a:rPr lang="en-US" sz="2600" dirty="0">
                <a:latin typeface="Arial" panose="020B0604020202020204" pitchFamily="34" charset="0"/>
                <a:cs typeface="Arial" panose="020B0604020202020204" pitchFamily="34" charset="0"/>
              </a:rPr>
              <a:t>Initialize Robert Cross:</a:t>
            </a: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r>
              <a:rPr lang="en-US" sz="2600" dirty="0">
                <a:latin typeface="Arial" panose="020B0604020202020204" pitchFamily="34" charset="0"/>
                <a:cs typeface="Arial" panose="020B0604020202020204" pitchFamily="34" charset="0"/>
              </a:rPr>
              <a:t>Intensity Gradient Calculation </a:t>
            </a:r>
          </a:p>
          <a:p>
            <a:pPr marL="514350" indent="-514350">
              <a:buAutoNum type="arabicPeriod"/>
            </a:pPr>
            <a:endParaRPr lang="en-US" sz="2600" dirty="0">
              <a:latin typeface="Arial" panose="020B0604020202020204" pitchFamily="34" charset="0"/>
              <a:cs typeface="Arial" panose="020B0604020202020204" pitchFamily="34" charset="0"/>
            </a:endParaRPr>
          </a:p>
          <a:p>
            <a:pPr marL="514350" indent="-514350">
              <a:buAutoNum type="arabicPeriod"/>
            </a:pPr>
            <a:r>
              <a:rPr lang="en-US" sz="2600" dirty="0">
                <a:latin typeface="Arial" panose="020B0604020202020204" pitchFamily="34" charset="0"/>
                <a:cs typeface="Arial" panose="020B0604020202020204" pitchFamily="34" charset="0"/>
              </a:rPr>
              <a:t>Thresholding</a:t>
            </a:r>
          </a:p>
          <a:p>
            <a:pPr marL="0" indent="0">
              <a:buNone/>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547FCC7-6630-66DC-5C29-ECACA36E0892}"/>
              </a:ext>
            </a:extLst>
          </p:cNvPr>
          <p:cNvPicPr>
            <a:picLocks noChangeAspect="1"/>
          </p:cNvPicPr>
          <p:nvPr/>
        </p:nvPicPr>
        <p:blipFill>
          <a:blip r:embed="rId2"/>
          <a:stretch>
            <a:fillRect/>
          </a:stretch>
        </p:blipFill>
        <p:spPr>
          <a:xfrm>
            <a:off x="3359319" y="1881415"/>
            <a:ext cx="3657627" cy="2438418"/>
          </a:xfrm>
          <a:prstGeom prst="rect">
            <a:avLst/>
          </a:prstGeom>
        </p:spPr>
      </p:pic>
    </p:spTree>
    <p:extLst>
      <p:ext uri="{BB962C8B-B14F-4D97-AF65-F5344CB8AC3E}">
        <p14:creationId xmlns:p14="http://schemas.microsoft.com/office/powerpoint/2010/main" val="166258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E136F-DEAE-229A-4E99-4BC53D54BD3A}"/>
              </a:ext>
            </a:extLst>
          </p:cNvPr>
          <p:cNvSpPr>
            <a:spLocks noGrp="1"/>
          </p:cNvSpPr>
          <p:nvPr>
            <p:ph idx="4294967295"/>
          </p:nvPr>
        </p:nvSpPr>
        <p:spPr>
          <a:xfrm>
            <a:off x="65314" y="723674"/>
            <a:ext cx="8596313" cy="3881437"/>
          </a:xfrm>
        </p:spPr>
        <p:txBody>
          <a:bodyPr/>
          <a:lstStyle/>
          <a:p>
            <a:pPr marL="0" indent="0">
              <a:buNone/>
            </a:pPr>
            <a:r>
              <a:rPr lang="en-US" dirty="0"/>
              <a:t> </a:t>
            </a:r>
            <a:r>
              <a:rPr lang="en-US" b="1" u="sng" dirty="0"/>
              <a:t>3.</a:t>
            </a:r>
            <a:r>
              <a:rPr lang="en-US" sz="2000" b="1" u="sng" dirty="0"/>
              <a:t>Roberts Output: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9AB6F68-5E2B-2CA1-7EFC-BD1C5044626B}"/>
              </a:ext>
            </a:extLst>
          </p:cNvPr>
          <p:cNvPicPr>
            <a:picLocks noChangeAspect="1"/>
          </p:cNvPicPr>
          <p:nvPr/>
        </p:nvPicPr>
        <p:blipFill>
          <a:blip r:embed="rId2"/>
          <a:stretch>
            <a:fillRect/>
          </a:stretch>
        </p:blipFill>
        <p:spPr>
          <a:xfrm>
            <a:off x="175739" y="2148840"/>
            <a:ext cx="11685890" cy="4341223"/>
          </a:xfrm>
          <a:prstGeom prst="rect">
            <a:avLst/>
          </a:prstGeom>
        </p:spPr>
      </p:pic>
    </p:spTree>
    <p:extLst>
      <p:ext uri="{BB962C8B-B14F-4D97-AF65-F5344CB8AC3E}">
        <p14:creationId xmlns:p14="http://schemas.microsoft.com/office/powerpoint/2010/main" val="114999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97BF-5786-6E3B-3EE6-1270F05DEC9A}"/>
              </a:ext>
            </a:extLst>
          </p:cNvPr>
          <p:cNvSpPr>
            <a:spLocks noGrp="1"/>
          </p:cNvSpPr>
          <p:nvPr>
            <p:ph type="title"/>
          </p:nvPr>
        </p:nvSpPr>
        <p:spPr/>
        <p:txBody>
          <a:bodyPr>
            <a:normAutofit/>
          </a:bodyPr>
          <a:lstStyle/>
          <a:p>
            <a:r>
              <a:rPr lang="en-US" sz="3200" u="sng" dirty="0"/>
              <a:t>Comparison With Standard Package Outputs:</a:t>
            </a:r>
          </a:p>
        </p:txBody>
      </p:sp>
      <p:sp>
        <p:nvSpPr>
          <p:cNvPr id="3" name="Content Placeholder 2">
            <a:extLst>
              <a:ext uri="{FF2B5EF4-FFF2-40B4-BE49-F238E27FC236}">
                <a16:creationId xmlns:a16="http://schemas.microsoft.com/office/drawing/2014/main" id="{34AB16A1-4667-3B9E-2CCD-BDA8E9721F5C}"/>
              </a:ext>
            </a:extLst>
          </p:cNvPr>
          <p:cNvSpPr>
            <a:spLocks noGrp="1"/>
          </p:cNvSpPr>
          <p:nvPr>
            <p:ph idx="1"/>
          </p:nvPr>
        </p:nvSpPr>
        <p:spPr/>
        <p:txBody>
          <a:bodyPr/>
          <a:lstStyle/>
          <a:p>
            <a:pPr marL="514350" indent="-514350">
              <a:buAutoNum type="arabicPeriod"/>
            </a:pPr>
            <a:r>
              <a:rPr lang="en-US" b="1" u="sng" dirty="0">
                <a:latin typeface="Arial" panose="020B0604020202020204" pitchFamily="34" charset="0"/>
                <a:cs typeface="Arial" panose="020B0604020202020204" pitchFamily="34" charset="0"/>
              </a:rPr>
              <a:t>Canny</a:t>
            </a:r>
          </a:p>
          <a:p>
            <a:pPr marL="514350" indent="-514350">
              <a:buAutoNum type="arabicPeriod"/>
            </a:pPr>
            <a:endParaRPr lang="en-US" dirty="0"/>
          </a:p>
          <a:p>
            <a:pPr marL="514350" indent="-514350">
              <a:buAutoNum type="arabicPeriod"/>
            </a:pPr>
            <a:endParaRPr lang="en-US" dirty="0"/>
          </a:p>
        </p:txBody>
      </p:sp>
      <p:pic>
        <p:nvPicPr>
          <p:cNvPr id="5" name="Picture 4">
            <a:extLst>
              <a:ext uri="{FF2B5EF4-FFF2-40B4-BE49-F238E27FC236}">
                <a16:creationId xmlns:a16="http://schemas.microsoft.com/office/drawing/2014/main" id="{F043C156-8C2E-3367-60D0-2AF7776B6E8D}"/>
              </a:ext>
            </a:extLst>
          </p:cNvPr>
          <p:cNvPicPr>
            <a:picLocks noChangeAspect="1"/>
          </p:cNvPicPr>
          <p:nvPr/>
        </p:nvPicPr>
        <p:blipFill>
          <a:blip r:embed="rId2"/>
          <a:stretch>
            <a:fillRect/>
          </a:stretch>
        </p:blipFill>
        <p:spPr>
          <a:xfrm>
            <a:off x="341811" y="2671354"/>
            <a:ext cx="11283768" cy="3880773"/>
          </a:xfrm>
          <a:prstGeom prst="rect">
            <a:avLst/>
          </a:prstGeom>
        </p:spPr>
      </p:pic>
    </p:spTree>
    <p:extLst>
      <p:ext uri="{BB962C8B-B14F-4D97-AF65-F5344CB8AC3E}">
        <p14:creationId xmlns:p14="http://schemas.microsoft.com/office/powerpoint/2010/main" val="2263787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22278-BF14-A7D6-5089-272663FAE50D}"/>
              </a:ext>
            </a:extLst>
          </p:cNvPr>
          <p:cNvSpPr>
            <a:spLocks noGrp="1"/>
          </p:cNvSpPr>
          <p:nvPr>
            <p:ph idx="4294967295"/>
          </p:nvPr>
        </p:nvSpPr>
        <p:spPr>
          <a:xfrm>
            <a:off x="0" y="1008063"/>
            <a:ext cx="8596313" cy="3879850"/>
          </a:xfrm>
        </p:spPr>
        <p:txBody>
          <a:bodyPr/>
          <a:lstStyle/>
          <a:p>
            <a:pPr marL="0" indent="0">
              <a:buNone/>
            </a:pPr>
            <a:r>
              <a:rPr lang="en-US" b="1" u="sng" dirty="0">
                <a:latin typeface="Arial" panose="020B0604020202020204" pitchFamily="34" charset="0"/>
                <a:cs typeface="Arial" panose="020B0604020202020204" pitchFamily="34" charset="0"/>
              </a:rPr>
              <a:t>2. </a:t>
            </a:r>
            <a:r>
              <a:rPr lang="en-US" b="1" u="sng" dirty="0" err="1">
                <a:latin typeface="Arial" panose="020B0604020202020204" pitchFamily="34" charset="0"/>
                <a:cs typeface="Arial" panose="020B0604020202020204" pitchFamily="34" charset="0"/>
              </a:rPr>
              <a:t>LoG</a:t>
            </a:r>
            <a:r>
              <a:rPr lang="en-US" b="1" u="sng" dirty="0">
                <a:latin typeface="Arial" panose="020B0604020202020204" pitchFamily="34" charset="0"/>
                <a:cs typeface="Arial" panose="020B0604020202020204" pitchFamily="34" charset="0"/>
              </a:rPr>
              <a:t>:</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E459F5C6-20C9-0A42-0C53-5EDA9FA365AA}"/>
              </a:ext>
            </a:extLst>
          </p:cNvPr>
          <p:cNvPicPr>
            <a:picLocks noChangeAspect="1"/>
          </p:cNvPicPr>
          <p:nvPr/>
        </p:nvPicPr>
        <p:blipFill>
          <a:blip r:embed="rId2"/>
          <a:stretch>
            <a:fillRect/>
          </a:stretch>
        </p:blipFill>
        <p:spPr>
          <a:xfrm>
            <a:off x="158931" y="2771215"/>
            <a:ext cx="11721738" cy="3924879"/>
          </a:xfrm>
          <a:prstGeom prst="rect">
            <a:avLst/>
          </a:prstGeom>
        </p:spPr>
      </p:pic>
    </p:spTree>
    <p:extLst>
      <p:ext uri="{BB962C8B-B14F-4D97-AF65-F5344CB8AC3E}">
        <p14:creationId xmlns:p14="http://schemas.microsoft.com/office/powerpoint/2010/main" val="26897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1A4EB-6EE3-9375-4EF5-ACFA6E3BE587}"/>
              </a:ext>
            </a:extLst>
          </p:cNvPr>
          <p:cNvSpPr>
            <a:spLocks noGrp="1"/>
          </p:cNvSpPr>
          <p:nvPr>
            <p:ph idx="4294967295"/>
          </p:nvPr>
        </p:nvSpPr>
        <p:spPr>
          <a:xfrm>
            <a:off x="-5443" y="868589"/>
            <a:ext cx="8596313" cy="3879850"/>
          </a:xfrm>
        </p:spPr>
        <p:txBody>
          <a:bodyPr/>
          <a:lstStyle/>
          <a:p>
            <a:pPr marL="0" indent="0">
              <a:buNone/>
            </a:pPr>
            <a:r>
              <a:rPr lang="en-US" sz="2000" b="1" u="sng" dirty="0">
                <a:latin typeface="Arial" panose="020B0604020202020204" pitchFamily="34" charset="0"/>
                <a:cs typeface="Arial" panose="020B0604020202020204" pitchFamily="34" charset="0"/>
              </a:rPr>
              <a:t>3. Roberts: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CDD8FFE-5413-AF98-643F-468EEBC13E81}"/>
              </a:ext>
            </a:extLst>
          </p:cNvPr>
          <p:cNvPicPr>
            <a:picLocks noChangeAspect="1"/>
          </p:cNvPicPr>
          <p:nvPr/>
        </p:nvPicPr>
        <p:blipFill>
          <a:blip r:embed="rId2"/>
          <a:stretch>
            <a:fillRect/>
          </a:stretch>
        </p:blipFill>
        <p:spPr>
          <a:xfrm>
            <a:off x="130685" y="2443265"/>
            <a:ext cx="11930630" cy="4164363"/>
          </a:xfrm>
          <a:prstGeom prst="rect">
            <a:avLst/>
          </a:prstGeom>
        </p:spPr>
      </p:pic>
    </p:spTree>
    <p:extLst>
      <p:ext uri="{BB962C8B-B14F-4D97-AF65-F5344CB8AC3E}">
        <p14:creationId xmlns:p14="http://schemas.microsoft.com/office/powerpoint/2010/main" val="321314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6C26-87F7-3C2A-65BF-FFC49AC5DD3F}"/>
              </a:ext>
            </a:extLst>
          </p:cNvPr>
          <p:cNvSpPr>
            <a:spLocks noGrp="1"/>
          </p:cNvSpPr>
          <p:nvPr>
            <p:ph type="title"/>
          </p:nvPr>
        </p:nvSpPr>
        <p:spPr/>
        <p:txBody>
          <a:bodyPr>
            <a:normAutofit/>
          </a:bodyPr>
          <a:lstStyle/>
          <a:p>
            <a:r>
              <a:rPr lang="en-US" sz="3200" u="sng" dirty="0"/>
              <a:t>Performance Metrices:</a:t>
            </a:r>
          </a:p>
        </p:txBody>
      </p:sp>
      <p:graphicFrame>
        <p:nvGraphicFramePr>
          <p:cNvPr id="4" name="Table 4">
            <a:extLst>
              <a:ext uri="{FF2B5EF4-FFF2-40B4-BE49-F238E27FC236}">
                <a16:creationId xmlns:a16="http://schemas.microsoft.com/office/drawing/2014/main" id="{16D10624-D4DB-3A1A-B2AA-12330C2550E6}"/>
              </a:ext>
            </a:extLst>
          </p:cNvPr>
          <p:cNvGraphicFramePr>
            <a:graphicFrameLocks noGrp="1"/>
          </p:cNvGraphicFramePr>
          <p:nvPr>
            <p:ph idx="1"/>
            <p:extLst>
              <p:ext uri="{D42A27DB-BD31-4B8C-83A1-F6EECF244321}">
                <p14:modId xmlns:p14="http://schemas.microsoft.com/office/powerpoint/2010/main" val="3362854997"/>
              </p:ext>
            </p:extLst>
          </p:nvPr>
        </p:nvGraphicFramePr>
        <p:xfrm>
          <a:off x="412568" y="3897624"/>
          <a:ext cx="8942613" cy="2509329"/>
        </p:xfrm>
        <a:graphic>
          <a:graphicData uri="http://schemas.openxmlformats.org/drawingml/2006/table">
            <a:tbl>
              <a:tblPr firstRow="1" bandRow="1">
                <a:tableStyleId>{073A0DAA-6AF3-43AB-8588-CEC1D06C72B9}</a:tableStyleId>
              </a:tblPr>
              <a:tblGrid>
                <a:gridCol w="2980871">
                  <a:extLst>
                    <a:ext uri="{9D8B030D-6E8A-4147-A177-3AD203B41FA5}">
                      <a16:colId xmlns:a16="http://schemas.microsoft.com/office/drawing/2014/main" val="3478188461"/>
                    </a:ext>
                  </a:extLst>
                </a:gridCol>
                <a:gridCol w="2980871">
                  <a:extLst>
                    <a:ext uri="{9D8B030D-6E8A-4147-A177-3AD203B41FA5}">
                      <a16:colId xmlns:a16="http://schemas.microsoft.com/office/drawing/2014/main" val="1717084653"/>
                    </a:ext>
                  </a:extLst>
                </a:gridCol>
                <a:gridCol w="2980871">
                  <a:extLst>
                    <a:ext uri="{9D8B030D-6E8A-4147-A177-3AD203B41FA5}">
                      <a16:colId xmlns:a16="http://schemas.microsoft.com/office/drawing/2014/main" val="2590046921"/>
                    </a:ext>
                  </a:extLst>
                </a:gridCol>
              </a:tblGrid>
              <a:tr h="454703">
                <a:tc>
                  <a:txBody>
                    <a:bodyPr/>
                    <a:lstStyle/>
                    <a:p>
                      <a:pPr algn="ctr"/>
                      <a:r>
                        <a:rPr lang="en-US" dirty="0">
                          <a:solidFill>
                            <a:schemeClr val="tx1"/>
                          </a:solidFill>
                        </a:rPr>
                        <a:t>Methods</a:t>
                      </a:r>
                    </a:p>
                    <a:p>
                      <a:pPr algn="ctr"/>
                      <a:r>
                        <a:rPr lang="en-US" dirty="0">
                          <a:solidFill>
                            <a:schemeClr val="tx1"/>
                          </a:solidFill>
                        </a:rPr>
                        <a:t>                            </a:t>
                      </a:r>
                    </a:p>
                    <a:p>
                      <a:pPr algn="ctr"/>
                      <a:r>
                        <a:rPr lang="en-US" dirty="0">
                          <a:solidFill>
                            <a:schemeClr val="tx1"/>
                          </a:solidFill>
                        </a:rPr>
                        <a:t>                 Metrices                  </a:t>
                      </a:r>
                    </a:p>
                    <a:p>
                      <a:pPr algn="ctr"/>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t> </a:t>
                      </a:r>
                      <a:endParaRPr lang="en-US" sz="2000" b="0" dirty="0">
                        <a:solidFill>
                          <a:schemeClr val="tx1"/>
                        </a:solidFill>
                      </a:endParaRPr>
                    </a:p>
                    <a:p>
                      <a:pPr algn="ctr"/>
                      <a:r>
                        <a:rPr lang="en-US" sz="2000" b="1" dirty="0">
                          <a:solidFill>
                            <a:schemeClr val="tx1"/>
                          </a:solidFill>
                        </a:rPr>
                        <a:t>PSNR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p>
                      <a:pPr algn="ctr"/>
                      <a:r>
                        <a:rPr lang="en-US" sz="2000" dirty="0">
                          <a:solidFill>
                            <a:schemeClr val="tx1"/>
                          </a:solidFill>
                        </a:rPr>
                        <a:t>Cosine-Similarity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4845968"/>
                  </a:ext>
                </a:extLst>
              </a:tr>
              <a:tr h="440203">
                <a:tc>
                  <a:txBody>
                    <a:bodyPr/>
                    <a:lstStyle/>
                    <a:p>
                      <a:pPr algn="ctr"/>
                      <a:r>
                        <a:rPr lang="en-US" dirty="0"/>
                        <a:t>Canny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4.05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0.39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9847098"/>
                  </a:ext>
                </a:extLst>
              </a:tr>
              <a:tr h="440203">
                <a:tc>
                  <a:txBody>
                    <a:bodyPr/>
                    <a:lstStyle/>
                    <a:p>
                      <a:pPr algn="ctr"/>
                      <a:r>
                        <a:rPr lang="en-US" dirty="0"/>
                        <a:t>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4.01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0.32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127700"/>
                  </a:ext>
                </a:extLst>
              </a:tr>
              <a:tr h="440203">
                <a:tc>
                  <a:txBody>
                    <a:bodyPr/>
                    <a:lstStyle/>
                    <a:p>
                      <a:pPr algn="ctr"/>
                      <a:r>
                        <a:rPr lang="en-US" dirty="0"/>
                        <a:t>Roberts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4.6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i="0" kern="1200" dirty="0">
                          <a:solidFill>
                            <a:schemeClr val="dk1"/>
                          </a:solidFill>
                          <a:effectLst/>
                          <a:latin typeface="+mn-lt"/>
                          <a:ea typeface="+mn-ea"/>
                          <a:cs typeface="+mn-cs"/>
                        </a:rPr>
                        <a:t>0.26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9010852"/>
                  </a:ext>
                </a:extLst>
              </a:tr>
            </a:tbl>
          </a:graphicData>
        </a:graphic>
      </p:graphicFrame>
      <p:pic>
        <p:nvPicPr>
          <p:cNvPr id="11" name="Picture 10">
            <a:extLst>
              <a:ext uri="{FF2B5EF4-FFF2-40B4-BE49-F238E27FC236}">
                <a16:creationId xmlns:a16="http://schemas.microsoft.com/office/drawing/2014/main" id="{50405BE5-4858-DCA7-20C7-D8CCF6DD38F4}"/>
              </a:ext>
            </a:extLst>
          </p:cNvPr>
          <p:cNvPicPr>
            <a:picLocks noChangeAspect="1"/>
          </p:cNvPicPr>
          <p:nvPr/>
        </p:nvPicPr>
        <p:blipFill>
          <a:blip r:embed="rId2"/>
          <a:stretch>
            <a:fillRect/>
          </a:stretch>
        </p:blipFill>
        <p:spPr>
          <a:xfrm>
            <a:off x="752203" y="1642655"/>
            <a:ext cx="2962313" cy="859971"/>
          </a:xfrm>
          <a:prstGeom prst="rect">
            <a:avLst/>
          </a:prstGeom>
        </p:spPr>
      </p:pic>
      <p:pic>
        <p:nvPicPr>
          <p:cNvPr id="14" name="Picture 13">
            <a:extLst>
              <a:ext uri="{FF2B5EF4-FFF2-40B4-BE49-F238E27FC236}">
                <a16:creationId xmlns:a16="http://schemas.microsoft.com/office/drawing/2014/main" id="{03B8F0FA-D154-E57B-A878-84A378B79394}"/>
              </a:ext>
            </a:extLst>
          </p:cNvPr>
          <p:cNvPicPr>
            <a:picLocks noChangeAspect="1"/>
          </p:cNvPicPr>
          <p:nvPr/>
        </p:nvPicPr>
        <p:blipFill>
          <a:blip r:embed="rId3"/>
          <a:stretch>
            <a:fillRect/>
          </a:stretch>
        </p:blipFill>
        <p:spPr>
          <a:xfrm>
            <a:off x="875366" y="2398661"/>
            <a:ext cx="2715986" cy="522881"/>
          </a:xfrm>
          <a:prstGeom prst="rect">
            <a:avLst/>
          </a:prstGeom>
        </p:spPr>
      </p:pic>
      <p:pic>
        <p:nvPicPr>
          <p:cNvPr id="5" name="Picture 4">
            <a:extLst>
              <a:ext uri="{FF2B5EF4-FFF2-40B4-BE49-F238E27FC236}">
                <a16:creationId xmlns:a16="http://schemas.microsoft.com/office/drawing/2014/main" id="{F702782E-E8D8-863C-ABAE-AE5B6B62EAFC}"/>
              </a:ext>
            </a:extLst>
          </p:cNvPr>
          <p:cNvPicPr>
            <a:picLocks noChangeAspect="1"/>
          </p:cNvPicPr>
          <p:nvPr/>
        </p:nvPicPr>
        <p:blipFill>
          <a:blip r:embed="rId4"/>
          <a:stretch>
            <a:fillRect/>
          </a:stretch>
        </p:blipFill>
        <p:spPr>
          <a:xfrm>
            <a:off x="4312975" y="1705711"/>
            <a:ext cx="5334039" cy="1107532"/>
          </a:xfrm>
          <a:prstGeom prst="rect">
            <a:avLst/>
          </a:prstGeom>
        </p:spPr>
      </p:pic>
      <p:cxnSp>
        <p:nvCxnSpPr>
          <p:cNvPr id="7" name="Straight Connector 6">
            <a:extLst>
              <a:ext uri="{FF2B5EF4-FFF2-40B4-BE49-F238E27FC236}">
                <a16:creationId xmlns:a16="http://schemas.microsoft.com/office/drawing/2014/main" id="{DF8A6895-D044-634D-53D8-E34B385D5462}"/>
              </a:ext>
            </a:extLst>
          </p:cNvPr>
          <p:cNvCxnSpPr/>
          <p:nvPr/>
        </p:nvCxnSpPr>
        <p:spPr>
          <a:xfrm flipV="1">
            <a:off x="412568" y="3938616"/>
            <a:ext cx="2962314" cy="114861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444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A78D-169F-9686-AD1E-721AF188573E}"/>
              </a:ext>
            </a:extLst>
          </p:cNvPr>
          <p:cNvSpPr>
            <a:spLocks noGrp="1"/>
          </p:cNvSpPr>
          <p:nvPr>
            <p:ph type="title"/>
          </p:nvPr>
        </p:nvSpPr>
        <p:spPr>
          <a:xfrm>
            <a:off x="838200" y="321582"/>
            <a:ext cx="10515600" cy="1325563"/>
          </a:xfrm>
        </p:spPr>
        <p:txBody>
          <a:bodyPr>
            <a:normAutofit/>
          </a:bodyPr>
          <a:lstStyle/>
          <a:p>
            <a:r>
              <a:rPr lang="en-US" sz="3200" u="sng"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C4C03874-68F9-E78B-8FE5-F6E718CECBA6}"/>
              </a:ext>
            </a:extLst>
          </p:cNvPr>
          <p:cNvSpPr>
            <a:spLocks noGrp="1"/>
          </p:cNvSpPr>
          <p:nvPr>
            <p:ph idx="1"/>
          </p:nvPr>
        </p:nvSpPr>
        <p:spPr>
          <a:xfrm>
            <a:off x="542110" y="1358536"/>
            <a:ext cx="9509760" cy="5545183"/>
          </a:xfrm>
        </p:spPr>
        <p:txBody>
          <a:bodyPr>
            <a:normAutofit fontScale="32500" lnSpcReduction="20000"/>
          </a:bodyPr>
          <a:lstStyle/>
          <a:p>
            <a:r>
              <a:rPr lang="en-US" sz="6200" dirty="0">
                <a:latin typeface="Arial" panose="020B0604020202020204" pitchFamily="34" charset="0"/>
                <a:cs typeface="Arial" panose="020B0604020202020204" pitchFamily="34" charset="0"/>
              </a:rPr>
              <a:t>Edge detection: Most basic and fundamental step in Image processing and Analysis and First step in recovering Information From Images.</a:t>
            </a:r>
          </a:p>
          <a:p>
            <a:pPr lvl="2"/>
            <a:endParaRPr lang="en-US" sz="6200" dirty="0">
              <a:latin typeface="Arial" panose="020B0604020202020204" pitchFamily="34" charset="0"/>
              <a:cs typeface="Arial" panose="020B0604020202020204" pitchFamily="34" charset="0"/>
            </a:endParaRPr>
          </a:p>
          <a:p>
            <a:pPr lvl="2"/>
            <a:r>
              <a:rPr lang="en-US" sz="6200" dirty="0">
                <a:latin typeface="Arial" panose="020B0604020202020204" pitchFamily="34" charset="0"/>
                <a:cs typeface="Arial" panose="020B0604020202020204" pitchFamily="34" charset="0"/>
              </a:rPr>
              <a:t>Image Segmentation</a:t>
            </a:r>
          </a:p>
          <a:p>
            <a:pPr lvl="2"/>
            <a:r>
              <a:rPr lang="en-US" sz="6200" dirty="0">
                <a:latin typeface="Arial" panose="020B0604020202020204" pitchFamily="34" charset="0"/>
                <a:cs typeface="Arial" panose="020B0604020202020204" pitchFamily="34" charset="0"/>
              </a:rPr>
              <a:t>Object Identification</a:t>
            </a:r>
          </a:p>
          <a:p>
            <a:pPr lvl="2"/>
            <a:r>
              <a:rPr lang="en-US" sz="6200" dirty="0">
                <a:latin typeface="Arial" panose="020B0604020202020204" pitchFamily="34" charset="0"/>
                <a:cs typeface="Arial" panose="020B0604020202020204" pitchFamily="34" charset="0"/>
              </a:rPr>
              <a:t>Detect Faces and so on.</a:t>
            </a:r>
          </a:p>
          <a:p>
            <a:pPr lvl="2"/>
            <a:endParaRPr lang="en-US" sz="6200" dirty="0">
              <a:latin typeface="Arial" panose="020B0604020202020204" pitchFamily="34" charset="0"/>
              <a:cs typeface="Arial" panose="020B0604020202020204" pitchFamily="34" charset="0"/>
            </a:endParaRPr>
          </a:p>
          <a:p>
            <a:r>
              <a:rPr lang="en-US" sz="6200" dirty="0">
                <a:latin typeface="Arial" panose="020B0604020202020204" pitchFamily="34" charset="0"/>
                <a:cs typeface="Arial" panose="020B0604020202020204" pitchFamily="34" charset="0"/>
              </a:rPr>
              <a:t>This project was chosen to explore and study the most basic features of  an image- Edges.</a:t>
            </a:r>
          </a:p>
          <a:p>
            <a:endParaRPr lang="en-US" sz="6200" dirty="0">
              <a:latin typeface="Arial" panose="020B0604020202020204" pitchFamily="34" charset="0"/>
              <a:cs typeface="Arial" panose="020B0604020202020204" pitchFamily="34" charset="0"/>
            </a:endParaRPr>
          </a:p>
          <a:p>
            <a:r>
              <a:rPr lang="en-US" sz="6200" dirty="0">
                <a:latin typeface="Arial" panose="020B0604020202020204" pitchFamily="34" charset="0"/>
                <a:cs typeface="Arial" panose="020B0604020202020204" pitchFamily="34" charset="0"/>
              </a:rPr>
              <a:t>Number  of Algorithms are proposed for edge detection, here I used 3  of  them and tried to apply and visualize/analyze their outcomes.</a:t>
            </a:r>
          </a:p>
          <a:p>
            <a:endParaRPr lang="en-US" sz="6200" dirty="0">
              <a:latin typeface="Arial" panose="020B0604020202020204" pitchFamily="34" charset="0"/>
              <a:cs typeface="Arial" panose="020B0604020202020204" pitchFamily="34" charset="0"/>
            </a:endParaRPr>
          </a:p>
          <a:p>
            <a:pPr lvl="2"/>
            <a:r>
              <a:rPr lang="en-US" sz="6200" dirty="0">
                <a:latin typeface="Arial" panose="020B0604020202020204" pitchFamily="34" charset="0"/>
                <a:cs typeface="Arial" panose="020B0604020202020204" pitchFamily="34" charset="0"/>
              </a:rPr>
              <a:t>Canny Edge Detection Algorithm</a:t>
            </a:r>
          </a:p>
          <a:p>
            <a:pPr lvl="2"/>
            <a:r>
              <a:rPr lang="en-US" sz="6200" dirty="0">
                <a:latin typeface="Arial" panose="020B0604020202020204" pitchFamily="34" charset="0"/>
                <a:cs typeface="Arial" panose="020B0604020202020204" pitchFamily="34" charset="0"/>
              </a:rPr>
              <a:t>Laplacian(LoG) Edge Detection Algorithm</a:t>
            </a:r>
          </a:p>
          <a:p>
            <a:pPr lvl="2"/>
            <a:r>
              <a:rPr lang="en-US" sz="6200" dirty="0">
                <a:latin typeface="Arial" panose="020B0604020202020204" pitchFamily="34" charset="0"/>
                <a:cs typeface="Arial" panose="020B0604020202020204" pitchFamily="34" charset="0"/>
              </a:rPr>
              <a:t>Roberts Edge Detection Algorithm</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38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364B-DF08-B524-0274-8EBEAD3020B8}"/>
              </a:ext>
            </a:extLst>
          </p:cNvPr>
          <p:cNvSpPr>
            <a:spLocks noGrp="1"/>
          </p:cNvSpPr>
          <p:nvPr>
            <p:ph type="title"/>
          </p:nvPr>
        </p:nvSpPr>
        <p:spPr/>
        <p:txBody>
          <a:bodyPr>
            <a:normAutofit/>
          </a:bodyPr>
          <a:lstStyle/>
          <a:p>
            <a:r>
              <a:rPr lang="en-US" sz="3200" u="sng" dirty="0">
                <a:latin typeface="Arial" panose="020B0604020202020204" pitchFamily="34" charset="0"/>
                <a:cs typeface="Arial" panose="020B0604020202020204" pitchFamily="34" charset="0"/>
              </a:rPr>
              <a:t>Summary:</a:t>
            </a:r>
          </a:p>
        </p:txBody>
      </p:sp>
      <p:sp>
        <p:nvSpPr>
          <p:cNvPr id="3" name="Content Placeholder 2">
            <a:extLst>
              <a:ext uri="{FF2B5EF4-FFF2-40B4-BE49-F238E27FC236}">
                <a16:creationId xmlns:a16="http://schemas.microsoft.com/office/drawing/2014/main" id="{EF6FE55D-2DB6-D56C-A269-9AEEEACDB478}"/>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Visual  comparison shows better results for edge detection for Canny(As it should be).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Similar result from Cosine Similarity. But PSNR shows better value for Roberts as it also takes account the all the other pixel present in image apart from the edge contributing pixels.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Roberts and LoG introduce a lot of noise in the edge detected Image, which needed to be removed or decreased by using some other techniques noise removal techniques.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206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FD90-93C0-D15E-111D-F36FEC6C2B98}"/>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References: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E6D8364-0A1E-7074-F318-3EE666678B59}"/>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ReshmaP</a:t>
            </a:r>
            <a:r>
              <a:rPr lang="en-US" dirty="0">
                <a:latin typeface="Arial" panose="020B0604020202020204" pitchFamily="34" charset="0"/>
                <a:cs typeface="Arial" panose="020B0604020202020204" pitchFamily="34" charset="0"/>
              </a:rPr>
              <a:t>. (2019). </a:t>
            </a:r>
            <a:r>
              <a:rPr lang="en-US" i="1" dirty="0">
                <a:latin typeface="Arial" panose="020B0604020202020204" pitchFamily="34" charset="0"/>
                <a:cs typeface="Arial" panose="020B0604020202020204" pitchFamily="34" charset="0"/>
              </a:rPr>
              <a:t>COMPARISON OF VARIOUS EDGE DETECTION ALGORITHMS</a:t>
            </a: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hlinkClick r:id="rId2"/>
              </a:rPr>
              <a:t>http://www.ijser.org</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Pande, S., Singh </a:t>
            </a:r>
            <a:r>
              <a:rPr lang="en-US" dirty="0" err="1">
                <a:latin typeface="Arial" panose="020B0604020202020204" pitchFamily="34" charset="0"/>
                <a:cs typeface="Arial" panose="020B0604020202020204" pitchFamily="34" charset="0"/>
              </a:rPr>
              <a:t>Bhadouria</a:t>
            </a:r>
            <a:r>
              <a:rPr lang="en-US" dirty="0">
                <a:latin typeface="Arial" panose="020B0604020202020204" pitchFamily="34" charset="0"/>
                <a:cs typeface="Arial" panose="020B0604020202020204" pitchFamily="34" charset="0"/>
              </a:rPr>
              <a:t>, V., &amp; Ghoshal, D. (2012). A study on edge marking scheme of various standard edge detectors. In </a:t>
            </a:r>
            <a:r>
              <a:rPr lang="en-US" i="1" dirty="0">
                <a:latin typeface="Arial" panose="020B0604020202020204" pitchFamily="34" charset="0"/>
                <a:cs typeface="Arial" panose="020B0604020202020204" pitchFamily="34" charset="0"/>
              </a:rPr>
              <a:t>International Journal of Computer Applications</a:t>
            </a:r>
            <a:r>
              <a:rPr lang="en-US" dirty="0">
                <a:latin typeface="Arial" panose="020B0604020202020204" pitchFamily="34" charset="0"/>
                <a:cs typeface="Arial" panose="020B0604020202020204" pitchFamily="34" charset="0"/>
              </a:rPr>
              <a:t> (Vol. 44, Issue 9).</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[3] Kumar, S., Upadhyay, A. K., Dubey, P., &amp; Varshney, S. (2021). Comparative analysis for edge detection techniques. </a:t>
            </a:r>
            <a:r>
              <a:rPr lang="en-US" i="1" dirty="0">
                <a:latin typeface="Arial" panose="020B0604020202020204" pitchFamily="34" charset="0"/>
                <a:cs typeface="Arial" panose="020B0604020202020204" pitchFamily="34" charset="0"/>
              </a:rPr>
              <a:t>Proceedings - IEEE 2021 International Conference on Computing, Communication, and Intelligent Systems, ICCCIS 2021</a:t>
            </a:r>
            <a:r>
              <a:rPr lang="en-US" dirty="0">
                <a:latin typeface="Arial" panose="020B0604020202020204" pitchFamily="34" charset="0"/>
                <a:cs typeface="Arial" panose="020B0604020202020204" pitchFamily="34" charset="0"/>
              </a:rPr>
              <a:t>, 675–681.    https://doi.org/10.1109/ICCCIS51004.2021.9397225</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304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60000"/>
                <a:lumOff val="40000"/>
              </a:schemeClr>
            </a:gs>
            <a:gs pos="100000">
              <a:schemeClr val="lt1">
                <a:hueOff val="0"/>
                <a:satOff val="0"/>
                <a:lumOff val="0"/>
                <a:alphaOff val="0"/>
                <a:shade val="94000"/>
                <a:lumMod val="94000"/>
              </a:schemeClr>
            </a:gs>
          </a:gsLst>
          <a:lin ang="54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A4EAE9-B6D3-61A8-8471-F65AA62BCB6A}"/>
              </a:ext>
            </a:extLst>
          </p:cNvPr>
          <p:cNvSpPr/>
          <p:nvPr/>
        </p:nvSpPr>
        <p:spPr>
          <a:xfrm>
            <a:off x="3720830" y="2873829"/>
            <a:ext cx="5181507" cy="1404257"/>
          </a:xfrm>
          <a:prstGeom prst="rect">
            <a:avLst/>
          </a:prstGeom>
          <a:noFill/>
          <a:effectLst>
            <a:reflection blurRad="6350" stA="50000" endA="300" endPos="90000" dist="50800" dir="5400000" sy="-100000" algn="bl" rotWithShape="0"/>
          </a:effectLst>
        </p:spPr>
        <p:txBody>
          <a:bodyPr wrap="none" lIns="91440" tIns="45720" rIns="91440" bIns="45720">
            <a:prstTxWarp prst="textCanDown">
              <a:avLst/>
            </a:prstTxWarp>
            <a:spAutoFit/>
          </a:bodyPr>
          <a:lstStyle/>
          <a:p>
            <a:pPr algn="ctr"/>
            <a:r>
              <a:rPr lang="en-US" sz="5400" b="1" dirty="0">
                <a:ln w="22225">
                  <a:solidFill>
                    <a:schemeClr val="accent2"/>
                  </a:solidFill>
                  <a:prstDash val="solid"/>
                </a:ln>
                <a:solidFill>
                  <a:schemeClr val="accent2">
                    <a:lumMod val="40000"/>
                    <a:lumOff val="60000"/>
                  </a:schemeClr>
                </a:solidFill>
                <a:effectLst>
                  <a:glow rad="101600">
                    <a:schemeClr val="accent3">
                      <a:satMod val="175000"/>
                      <a:alpha val="40000"/>
                    </a:schemeClr>
                  </a:glow>
                </a:effectLst>
                <a:latin typeface="Arial" panose="020B0604020202020204" pitchFamily="34" charset="0"/>
                <a:cs typeface="Arial" panose="020B0604020202020204" pitchFamily="34" charset="0"/>
              </a:rPr>
              <a:t>THANK YOU!!</a:t>
            </a:r>
            <a:endParaRPr lang="en-US" sz="5400" b="1" dirty="0">
              <a:ln w="22225">
                <a:solidFill>
                  <a:schemeClr val="accent2"/>
                </a:solidFill>
                <a:prstDash val="solid"/>
              </a:ln>
              <a:solidFill>
                <a:schemeClr val="accent2">
                  <a:lumMod val="40000"/>
                  <a:lumOff val="60000"/>
                </a:schemeClr>
              </a:solidFill>
              <a:effectLst>
                <a:glow rad="101600">
                  <a:schemeClr val="accent3">
                    <a:satMod val="175000"/>
                    <a:alpha val="40000"/>
                  </a:schemeClr>
                </a:glow>
              </a:effectLst>
            </a:endParaRPr>
          </a:p>
        </p:txBody>
      </p:sp>
    </p:spTree>
    <p:extLst>
      <p:ext uri="{BB962C8B-B14F-4D97-AF65-F5344CB8AC3E}">
        <p14:creationId xmlns:p14="http://schemas.microsoft.com/office/powerpoint/2010/main" val="22351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AD30-67D7-A8D4-4FE7-00DA1D03D82E}"/>
              </a:ext>
            </a:extLst>
          </p:cNvPr>
          <p:cNvSpPr>
            <a:spLocks noGrp="1"/>
          </p:cNvSpPr>
          <p:nvPr>
            <p:ph type="title"/>
          </p:nvPr>
        </p:nvSpPr>
        <p:spPr/>
        <p:txBody>
          <a:bodyPr>
            <a:normAutofit/>
          </a:bodyPr>
          <a:lstStyle/>
          <a:p>
            <a:r>
              <a:rPr lang="en-US" sz="3200" u="sng" dirty="0">
                <a:latin typeface="Arial" panose="020B0604020202020204" pitchFamily="34" charset="0"/>
                <a:cs typeface="Arial" panose="020B0604020202020204" pitchFamily="34" charset="0"/>
              </a:rPr>
              <a:t>Technical Description of Methods:</a:t>
            </a:r>
          </a:p>
        </p:txBody>
      </p:sp>
      <p:sp>
        <p:nvSpPr>
          <p:cNvPr id="3" name="Content Placeholder 2">
            <a:extLst>
              <a:ext uri="{FF2B5EF4-FFF2-40B4-BE49-F238E27FC236}">
                <a16:creationId xmlns:a16="http://schemas.microsoft.com/office/drawing/2014/main" id="{943C9077-7439-6822-7EAF-3FBB889218A7}"/>
              </a:ext>
            </a:extLst>
          </p:cNvPr>
          <p:cNvSpPr>
            <a:spLocks noGrp="1"/>
          </p:cNvSpPr>
          <p:nvPr>
            <p:ph idx="1"/>
          </p:nvPr>
        </p:nvSpPr>
        <p:spPr>
          <a:xfrm>
            <a:off x="557591" y="1488613"/>
            <a:ext cx="8596668" cy="3880773"/>
          </a:xfrm>
        </p:spPr>
        <p:txBody>
          <a:bodyPr/>
          <a:lstStyle/>
          <a:p>
            <a:r>
              <a:rPr lang="en-US" sz="2000" dirty="0"/>
              <a:t>Any simple image can be used as an input/data to the three algorithms and results can obtained from each algorithms as follows:</a:t>
            </a:r>
          </a:p>
          <a:p>
            <a:pPr marL="0" indent="0">
              <a:buNone/>
            </a:pPr>
            <a:endParaRPr lang="en-US" dirty="0"/>
          </a:p>
          <a:p>
            <a:pPr marL="0" indent="0">
              <a:buNone/>
            </a:pPr>
            <a:r>
              <a:rPr lang="en-US" sz="2000" b="1" dirty="0">
                <a:latin typeface="Arial" panose="020B0604020202020204" pitchFamily="34" charset="0"/>
                <a:cs typeface="Arial" panose="020B0604020202020204" pitchFamily="34" charset="0"/>
              </a:rPr>
              <a:t>A. Canny Edge Detection Algorithm</a:t>
            </a:r>
            <a:r>
              <a:rPr lang="en-US" sz="2000" dirty="0">
                <a:latin typeface="Arial" panose="020B0604020202020204" pitchFamily="34" charset="0"/>
                <a:cs typeface="Arial" panose="020B0604020202020204" pitchFamily="34" charset="0"/>
              </a:rPr>
              <a:t>:</a:t>
            </a:r>
          </a:p>
          <a:p>
            <a:pPr marL="0" indent="0">
              <a:buNone/>
            </a:pPr>
            <a:endParaRPr lang="en-US" dirty="0"/>
          </a:p>
          <a:p>
            <a:pPr marL="0" indent="0">
              <a:buNone/>
            </a:pPr>
            <a:r>
              <a:rPr lang="en-US" dirty="0"/>
              <a:t>	</a:t>
            </a:r>
          </a:p>
          <a:p>
            <a:pPr marL="0" indent="0">
              <a:buNone/>
            </a:pPr>
            <a:endParaRPr lang="en-US" dirty="0"/>
          </a:p>
          <a:p>
            <a:endParaRPr lang="en-US" dirty="0"/>
          </a:p>
        </p:txBody>
      </p:sp>
      <p:graphicFrame>
        <p:nvGraphicFramePr>
          <p:cNvPr id="22" name="Diagram 21">
            <a:extLst>
              <a:ext uri="{FF2B5EF4-FFF2-40B4-BE49-F238E27FC236}">
                <a16:creationId xmlns:a16="http://schemas.microsoft.com/office/drawing/2014/main" id="{46EC890B-8A44-8F06-FC87-81AFFC8CDE53}"/>
              </a:ext>
            </a:extLst>
          </p:cNvPr>
          <p:cNvGraphicFramePr/>
          <p:nvPr>
            <p:extLst>
              <p:ext uri="{D42A27DB-BD31-4B8C-83A1-F6EECF244321}">
                <p14:modId xmlns:p14="http://schemas.microsoft.com/office/powerpoint/2010/main" val="1663735091"/>
              </p:ext>
            </p:extLst>
          </p:nvPr>
        </p:nvGraphicFramePr>
        <p:xfrm>
          <a:off x="306977" y="3239589"/>
          <a:ext cx="9222377" cy="3246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a:extLst>
              <a:ext uri="{FF2B5EF4-FFF2-40B4-BE49-F238E27FC236}">
                <a16:creationId xmlns:a16="http://schemas.microsoft.com/office/drawing/2014/main" id="{288E88F9-6F5B-2887-6B8D-948F6E0230F5}"/>
              </a:ext>
            </a:extLst>
          </p:cNvPr>
          <p:cNvSpPr txBox="1"/>
          <p:nvPr/>
        </p:nvSpPr>
        <p:spPr>
          <a:xfrm>
            <a:off x="2662646" y="3496943"/>
            <a:ext cx="1519647" cy="646331"/>
          </a:xfrm>
          <a:prstGeom prst="rect">
            <a:avLst/>
          </a:prstGeom>
          <a:gradFill>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solidFill>
              <a:schemeClr val="tx1"/>
            </a:solidFill>
          </a:ln>
        </p:spPr>
        <p:txBody>
          <a:bodyPr wrap="square" rtlCol="0">
            <a:spAutoFit/>
          </a:bodyPr>
          <a:lstStyle/>
          <a:p>
            <a:r>
              <a:rPr lang="en-US" dirty="0"/>
              <a:t>2D </a:t>
            </a:r>
          </a:p>
          <a:p>
            <a:r>
              <a:rPr lang="en-US" dirty="0"/>
              <a:t>convolution</a:t>
            </a:r>
          </a:p>
        </p:txBody>
      </p:sp>
      <p:sp>
        <p:nvSpPr>
          <p:cNvPr id="38" name="Arrow: Down 37">
            <a:extLst>
              <a:ext uri="{FF2B5EF4-FFF2-40B4-BE49-F238E27FC236}">
                <a16:creationId xmlns:a16="http://schemas.microsoft.com/office/drawing/2014/main" id="{7C93F572-05F0-FDA0-F13B-445CCAE32F55}"/>
              </a:ext>
            </a:extLst>
          </p:cNvPr>
          <p:cNvSpPr/>
          <p:nvPr/>
        </p:nvSpPr>
        <p:spPr>
          <a:xfrm>
            <a:off x="3137888" y="4143274"/>
            <a:ext cx="407127" cy="304800"/>
          </a:xfrm>
          <a:prstGeom prst="downArrow">
            <a:avLst/>
          </a:prstGeom>
          <a:gradFill>
            <a:gsLst>
              <a:gs pos="10000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93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5A9B-94C7-4D77-7654-56B809F8F6CA}"/>
              </a:ext>
            </a:extLst>
          </p:cNvPr>
          <p:cNvSpPr>
            <a:spLocks noGrp="1"/>
          </p:cNvSpPr>
          <p:nvPr>
            <p:ph type="title"/>
          </p:nvPr>
        </p:nvSpPr>
        <p:spPr>
          <a:xfrm>
            <a:off x="838200" y="365125"/>
            <a:ext cx="10515600" cy="743239"/>
          </a:xfrm>
        </p:spPr>
        <p:txBody>
          <a:bodyPr>
            <a:normAutofit fontScale="90000"/>
          </a:bodyPr>
          <a:lstStyle/>
          <a:p>
            <a:r>
              <a:rPr lang="en-US" u="sng" dirty="0">
                <a:latin typeface="Arial" panose="020B0604020202020204" pitchFamily="34" charset="0"/>
                <a:cs typeface="Arial" panose="020B0604020202020204" pitchFamily="34" charset="0"/>
              </a:rPr>
              <a:t>Explanation Of The Steps: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AE235DC-1A88-8B14-F859-D2C0AE30E7B5}"/>
              </a:ext>
            </a:extLst>
          </p:cNvPr>
          <p:cNvSpPr>
            <a:spLocks noGrp="1"/>
          </p:cNvSpPr>
          <p:nvPr>
            <p:ph idx="1"/>
          </p:nvPr>
        </p:nvSpPr>
        <p:spPr>
          <a:xfrm>
            <a:off x="665018" y="1242945"/>
            <a:ext cx="9495784" cy="5538097"/>
          </a:xfrm>
        </p:spPr>
        <p:txBody>
          <a:bodyPr>
            <a:normAutofit fontScale="85000" lnSpcReduction="20000"/>
          </a:bodyPr>
          <a:lstStyle/>
          <a:p>
            <a:pPr marL="514350" indent="-514350">
              <a:buFont typeface="+mj-lt"/>
              <a:buAutoNum type="arabicPeriod"/>
            </a:pPr>
            <a:r>
              <a:rPr lang="en-US" sz="2400" dirty="0">
                <a:latin typeface="Arial" panose="020B0604020202020204" pitchFamily="34" charset="0"/>
                <a:cs typeface="Arial" panose="020B0604020202020204" pitchFamily="34" charset="0"/>
              </a:rPr>
              <a:t>At first the RGB image is converted to Grayscale Image .</a:t>
            </a: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a:latin typeface="Arial" panose="020B0604020202020204" pitchFamily="34" charset="0"/>
                <a:cs typeface="Arial" panose="020B0604020202020204" pitchFamily="34" charset="0"/>
              </a:rPr>
              <a:t>The converted Grayscale Image is convolved with a Gaussian kernel to smoothen the image and remove(decrease) noise  from it.</a:t>
            </a: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a:latin typeface="Arial" panose="020B0604020202020204" pitchFamily="34" charset="0"/>
                <a:cs typeface="Arial" panose="020B0604020202020204" pitchFamily="34" charset="0"/>
              </a:rPr>
              <a:t>After convolution with gaussian kernel, the resulting image is passed through Sobel filter to obtain Gradient approximation in term of gradient magnitude and gradient direction.     </a:t>
            </a:r>
          </a:p>
          <a:p>
            <a:pPr marL="0" indent="0">
              <a:buNone/>
            </a:pPr>
            <a:r>
              <a:rPr lang="en-US" sz="2200" dirty="0">
                <a:latin typeface="Arial" panose="020B0604020202020204" pitchFamily="34" charset="0"/>
                <a:cs typeface="Arial" panose="020B0604020202020204" pitchFamily="34" charset="0"/>
              </a:rPr>
              <a:t>                                     </a:t>
            </a:r>
          </a:p>
          <a:p>
            <a:pPr marL="0" indent="0">
              <a:buNone/>
            </a:pPr>
            <a:r>
              <a:rPr lang="en-US" sz="2200" dirty="0">
                <a:latin typeface="Arial" panose="020B0604020202020204" pitchFamily="34" charset="0"/>
                <a:cs typeface="Arial" panose="020B0604020202020204" pitchFamily="34" charset="0"/>
              </a:rPr>
              <a:t>                                                         and       </a:t>
            </a:r>
          </a:p>
          <a:p>
            <a:pPr marL="0" indent="0">
              <a:buNone/>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D6D50DA-4C9A-8A51-918C-12D51D1CB522}"/>
              </a:ext>
            </a:extLst>
          </p:cNvPr>
          <p:cNvPicPr>
            <a:picLocks noChangeAspect="1"/>
          </p:cNvPicPr>
          <p:nvPr/>
        </p:nvPicPr>
        <p:blipFill>
          <a:blip r:embed="rId3"/>
          <a:stretch>
            <a:fillRect/>
          </a:stretch>
        </p:blipFill>
        <p:spPr>
          <a:xfrm>
            <a:off x="1604080" y="3015069"/>
            <a:ext cx="3420441" cy="958531"/>
          </a:xfrm>
          <a:prstGeom prst="rect">
            <a:avLst/>
          </a:prstGeom>
        </p:spPr>
      </p:pic>
      <p:pic>
        <p:nvPicPr>
          <p:cNvPr id="15" name="Picture 14">
            <a:extLst>
              <a:ext uri="{FF2B5EF4-FFF2-40B4-BE49-F238E27FC236}">
                <a16:creationId xmlns:a16="http://schemas.microsoft.com/office/drawing/2014/main" id="{A5FD66F9-F748-F9F1-D098-C61F323F171A}"/>
              </a:ext>
            </a:extLst>
          </p:cNvPr>
          <p:cNvPicPr>
            <a:picLocks noChangeAspect="1"/>
          </p:cNvPicPr>
          <p:nvPr/>
        </p:nvPicPr>
        <p:blipFill>
          <a:blip r:embed="rId4"/>
          <a:stretch>
            <a:fillRect/>
          </a:stretch>
        </p:blipFill>
        <p:spPr>
          <a:xfrm>
            <a:off x="1942487" y="5993418"/>
            <a:ext cx="2045976" cy="561396"/>
          </a:xfrm>
          <a:prstGeom prst="rect">
            <a:avLst/>
          </a:prstGeom>
        </p:spPr>
      </p:pic>
      <p:pic>
        <p:nvPicPr>
          <p:cNvPr id="17" name="Picture 16">
            <a:extLst>
              <a:ext uri="{FF2B5EF4-FFF2-40B4-BE49-F238E27FC236}">
                <a16:creationId xmlns:a16="http://schemas.microsoft.com/office/drawing/2014/main" id="{CEDFB113-96FA-523E-C052-C0D6086F7CF1}"/>
              </a:ext>
            </a:extLst>
          </p:cNvPr>
          <p:cNvPicPr>
            <a:picLocks noChangeAspect="1"/>
          </p:cNvPicPr>
          <p:nvPr/>
        </p:nvPicPr>
        <p:blipFill>
          <a:blip r:embed="rId5"/>
          <a:stretch>
            <a:fillRect/>
          </a:stretch>
        </p:blipFill>
        <p:spPr>
          <a:xfrm>
            <a:off x="5774652" y="6002323"/>
            <a:ext cx="2599960" cy="552491"/>
          </a:xfrm>
          <a:prstGeom prst="rect">
            <a:avLst/>
          </a:prstGeom>
        </p:spPr>
      </p:pic>
      <p:pic>
        <p:nvPicPr>
          <p:cNvPr id="19" name="Picture 18">
            <a:extLst>
              <a:ext uri="{FF2B5EF4-FFF2-40B4-BE49-F238E27FC236}">
                <a16:creationId xmlns:a16="http://schemas.microsoft.com/office/drawing/2014/main" id="{0A94FF4A-77AF-D7FB-3D6C-38BB98766729}"/>
              </a:ext>
            </a:extLst>
          </p:cNvPr>
          <p:cNvPicPr>
            <a:picLocks noChangeAspect="1"/>
          </p:cNvPicPr>
          <p:nvPr/>
        </p:nvPicPr>
        <p:blipFill>
          <a:blip r:embed="rId6"/>
          <a:stretch>
            <a:fillRect/>
          </a:stretch>
        </p:blipFill>
        <p:spPr>
          <a:xfrm>
            <a:off x="5963583" y="2562042"/>
            <a:ext cx="3085329" cy="2018795"/>
          </a:xfrm>
          <a:prstGeom prst="rect">
            <a:avLst/>
          </a:prstGeom>
        </p:spPr>
      </p:pic>
      <p:sp>
        <p:nvSpPr>
          <p:cNvPr id="20" name="TextBox 19">
            <a:extLst>
              <a:ext uri="{FF2B5EF4-FFF2-40B4-BE49-F238E27FC236}">
                <a16:creationId xmlns:a16="http://schemas.microsoft.com/office/drawing/2014/main" id="{78936B07-4DB4-43F3-A5F4-3F63ECAA07CE}"/>
              </a:ext>
            </a:extLst>
          </p:cNvPr>
          <p:cNvSpPr txBox="1"/>
          <p:nvPr/>
        </p:nvSpPr>
        <p:spPr>
          <a:xfrm>
            <a:off x="5083629" y="3486298"/>
            <a:ext cx="1839685" cy="36933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970EC61-A2C5-8E86-6338-5D790BB65703}"/>
              </a:ext>
            </a:extLst>
          </p:cNvPr>
          <p:cNvSpPr txBox="1"/>
          <p:nvPr/>
        </p:nvSpPr>
        <p:spPr>
          <a:xfrm>
            <a:off x="5083629" y="3642662"/>
            <a:ext cx="1703614" cy="36933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7303483"/>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7D7CD-E345-1276-9361-1393A9FC01E2}"/>
              </a:ext>
            </a:extLst>
          </p:cNvPr>
          <p:cNvSpPr>
            <a:spLocks noGrp="1"/>
          </p:cNvSpPr>
          <p:nvPr>
            <p:ph idx="4294967295"/>
          </p:nvPr>
        </p:nvSpPr>
        <p:spPr>
          <a:xfrm>
            <a:off x="150223" y="818605"/>
            <a:ext cx="8597900" cy="4582885"/>
          </a:xfrm>
        </p:spPr>
        <p:txBody>
          <a:bodyPr>
            <a:normAutofit/>
          </a:bodyPr>
          <a:lstStyle/>
          <a:p>
            <a:pPr marL="0" indent="0">
              <a:buNone/>
            </a:pPr>
            <a:r>
              <a:rPr lang="en-US" sz="2000" dirty="0">
                <a:latin typeface="Arial" panose="020B0604020202020204" pitchFamily="34" charset="0"/>
                <a:cs typeface="Arial" panose="020B0604020202020204" pitchFamily="34" charset="0"/>
              </a:rPr>
              <a:t>4. </a:t>
            </a:r>
            <a:r>
              <a:rPr lang="en-US" sz="2000" b="1" dirty="0">
                <a:latin typeface="Arial" panose="020B0604020202020204" pitchFamily="34" charset="0"/>
                <a:cs typeface="Arial" panose="020B0604020202020204" pitchFamily="34" charset="0"/>
              </a:rPr>
              <a:t>Non-maximum Suppression(NMS)</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The method for non-maximum suppression is to identify the pixel with the highest value along an edge. </a:t>
            </a:r>
          </a:p>
          <a:p>
            <a:pPr lvl="1"/>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 A pixel can  have 4 direction( 0, 45, 90 and 135 degrees) since it have 8 neighboring pixel. </a:t>
            </a:r>
          </a:p>
          <a:p>
            <a:pPr marL="457200" lvl="1" indent="0">
              <a:buNone/>
            </a:pP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We wish to compare the gradient's magnitude between one pixel and its adjacent pixels in the same direction, and then choose the pixel whose magnitude is the largest.</a:t>
            </a:r>
          </a:p>
          <a:p>
            <a:pPr lvl="1"/>
            <a:endParaRPr lang="en-US"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2044F471-EC44-06DC-DD7D-F48F19FDCD9C}"/>
              </a:ext>
            </a:extLst>
          </p:cNvPr>
          <p:cNvCxnSpPr/>
          <p:nvPr/>
        </p:nvCxnSpPr>
        <p:spPr>
          <a:xfrm>
            <a:off x="4664529" y="4920343"/>
            <a:ext cx="0" cy="143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42DC8E-EE6E-C939-01B6-95DA445D29E3}"/>
              </a:ext>
            </a:extLst>
          </p:cNvPr>
          <p:cNvCxnSpPr/>
          <p:nvPr/>
        </p:nvCxnSpPr>
        <p:spPr>
          <a:xfrm>
            <a:off x="4664529" y="4942114"/>
            <a:ext cx="20519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078C63-9F81-C2DE-5D84-6FC832F9BAEF}"/>
              </a:ext>
            </a:extLst>
          </p:cNvPr>
          <p:cNvCxnSpPr/>
          <p:nvPr/>
        </p:nvCxnSpPr>
        <p:spPr>
          <a:xfrm>
            <a:off x="6721929" y="4920343"/>
            <a:ext cx="0" cy="143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D0BEA07-5EB6-202F-AB57-1FE955F68297}"/>
              </a:ext>
            </a:extLst>
          </p:cNvPr>
          <p:cNvCxnSpPr/>
          <p:nvPr/>
        </p:nvCxnSpPr>
        <p:spPr>
          <a:xfrm>
            <a:off x="4664529" y="6351814"/>
            <a:ext cx="2013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A0D243-9412-6A29-5EF5-8A87EA9C569F}"/>
              </a:ext>
            </a:extLst>
          </p:cNvPr>
          <p:cNvCxnSpPr/>
          <p:nvPr/>
        </p:nvCxnSpPr>
        <p:spPr>
          <a:xfrm>
            <a:off x="4664529" y="5401490"/>
            <a:ext cx="20519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EA5F141-864D-B916-F4AC-804D0179FC46}"/>
              </a:ext>
            </a:extLst>
          </p:cNvPr>
          <p:cNvCxnSpPr/>
          <p:nvPr/>
        </p:nvCxnSpPr>
        <p:spPr>
          <a:xfrm>
            <a:off x="4664529" y="5910943"/>
            <a:ext cx="20519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6A92ABD-1FF7-48F5-441E-5A6A3239A382}"/>
              </a:ext>
            </a:extLst>
          </p:cNvPr>
          <p:cNvCxnSpPr/>
          <p:nvPr/>
        </p:nvCxnSpPr>
        <p:spPr>
          <a:xfrm>
            <a:off x="5334000" y="4942114"/>
            <a:ext cx="0" cy="1409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056ED7-2267-933E-BED5-E738E44FFC76}"/>
              </a:ext>
            </a:extLst>
          </p:cNvPr>
          <p:cNvCxnSpPr/>
          <p:nvPr/>
        </p:nvCxnSpPr>
        <p:spPr>
          <a:xfrm>
            <a:off x="5949043" y="4942114"/>
            <a:ext cx="0" cy="1409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70BB3B-2874-D054-3431-903CFD1AAF00}"/>
              </a:ext>
            </a:extLst>
          </p:cNvPr>
          <p:cNvCxnSpPr/>
          <p:nvPr/>
        </p:nvCxnSpPr>
        <p:spPr>
          <a:xfrm flipV="1">
            <a:off x="4449173" y="4691743"/>
            <a:ext cx="2621098" cy="176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13" name="Ink 112">
                <a:extLst>
                  <a:ext uri="{FF2B5EF4-FFF2-40B4-BE49-F238E27FC236}">
                    <a16:creationId xmlns:a16="http://schemas.microsoft.com/office/drawing/2014/main" id="{2EDA3D86-B4FE-E5D3-0A55-09F9A08B46BE}"/>
                  </a:ext>
                </a:extLst>
              </p14:cNvPr>
              <p14:cNvContentPartPr/>
              <p14:nvPr/>
            </p14:nvContentPartPr>
            <p14:xfrm>
              <a:off x="5943249" y="5241146"/>
              <a:ext cx="767520" cy="44640"/>
            </p14:xfrm>
          </p:contentPart>
        </mc:Choice>
        <mc:Fallback xmlns="">
          <p:pic>
            <p:nvPicPr>
              <p:cNvPr id="113" name="Ink 112">
                <a:extLst>
                  <a:ext uri="{FF2B5EF4-FFF2-40B4-BE49-F238E27FC236}">
                    <a16:creationId xmlns:a16="http://schemas.microsoft.com/office/drawing/2014/main" id="{2EDA3D86-B4FE-E5D3-0A55-09F9A08B46BE}"/>
                  </a:ext>
                </a:extLst>
              </p:cNvPr>
              <p:cNvPicPr/>
              <p:nvPr/>
            </p:nvPicPr>
            <p:blipFill>
              <a:blip r:embed="rId3"/>
              <a:stretch>
                <a:fillRect/>
              </a:stretch>
            </p:blipFill>
            <p:spPr>
              <a:xfrm>
                <a:off x="5934609" y="5232146"/>
                <a:ext cx="785160" cy="62280"/>
              </a:xfrm>
              <a:prstGeom prst="rect">
                <a:avLst/>
              </a:prstGeom>
            </p:spPr>
          </p:pic>
        </mc:Fallback>
      </mc:AlternateContent>
      <p:grpSp>
        <p:nvGrpSpPr>
          <p:cNvPr id="116" name="Group 115">
            <a:extLst>
              <a:ext uri="{FF2B5EF4-FFF2-40B4-BE49-F238E27FC236}">
                <a16:creationId xmlns:a16="http://schemas.microsoft.com/office/drawing/2014/main" id="{4EBA9456-AE41-2FD2-027F-36475AE5571F}"/>
              </a:ext>
            </a:extLst>
          </p:cNvPr>
          <p:cNvGrpSpPr/>
          <p:nvPr/>
        </p:nvGrpSpPr>
        <p:grpSpPr>
          <a:xfrm>
            <a:off x="5927049" y="4941986"/>
            <a:ext cx="783000" cy="446040"/>
            <a:chOff x="5927049" y="4941986"/>
            <a:chExt cx="783000" cy="446040"/>
          </a:xfrm>
        </p:grpSpPr>
        <mc:AlternateContent xmlns:mc="http://schemas.openxmlformats.org/markup-compatibility/2006" xmlns:p14="http://schemas.microsoft.com/office/powerpoint/2010/main">
          <mc:Choice Requires="p14">
            <p:contentPart p14:bwMode="auto" r:id="rId4">
              <p14:nvContentPartPr>
                <p14:cNvPr id="99" name="Ink 98">
                  <a:extLst>
                    <a:ext uri="{FF2B5EF4-FFF2-40B4-BE49-F238E27FC236}">
                      <a16:creationId xmlns:a16="http://schemas.microsoft.com/office/drawing/2014/main" id="{5D23B7E6-5CAF-26E6-BD87-FD3F551C983D}"/>
                    </a:ext>
                  </a:extLst>
                </p14:cNvPr>
                <p14:cNvContentPartPr/>
                <p14:nvPr/>
              </p14:nvContentPartPr>
              <p14:xfrm>
                <a:off x="6128649" y="4947386"/>
                <a:ext cx="28080" cy="440640"/>
              </p14:xfrm>
            </p:contentPart>
          </mc:Choice>
          <mc:Fallback xmlns="">
            <p:pic>
              <p:nvPicPr>
                <p:cNvPr id="99" name="Ink 98">
                  <a:extLst>
                    <a:ext uri="{FF2B5EF4-FFF2-40B4-BE49-F238E27FC236}">
                      <a16:creationId xmlns:a16="http://schemas.microsoft.com/office/drawing/2014/main" id="{5D23B7E6-5CAF-26E6-BD87-FD3F551C983D}"/>
                    </a:ext>
                  </a:extLst>
                </p:cNvPr>
                <p:cNvPicPr/>
                <p:nvPr/>
              </p:nvPicPr>
              <p:blipFill>
                <a:blip r:embed="rId5"/>
                <a:stretch>
                  <a:fillRect/>
                </a:stretch>
              </p:blipFill>
              <p:spPr>
                <a:xfrm>
                  <a:off x="6119649" y="4938746"/>
                  <a:ext cx="457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0" name="Ink 99">
                  <a:extLst>
                    <a:ext uri="{FF2B5EF4-FFF2-40B4-BE49-F238E27FC236}">
                      <a16:creationId xmlns:a16="http://schemas.microsoft.com/office/drawing/2014/main" id="{1A76F4FB-949B-BE7D-759B-5868603B3D20}"/>
                    </a:ext>
                  </a:extLst>
                </p14:cNvPr>
                <p14:cNvContentPartPr/>
                <p14:nvPr/>
              </p14:nvContentPartPr>
              <p14:xfrm>
                <a:off x="6204609" y="4941986"/>
                <a:ext cx="54720" cy="427320"/>
              </p14:xfrm>
            </p:contentPart>
          </mc:Choice>
          <mc:Fallback xmlns="">
            <p:pic>
              <p:nvPicPr>
                <p:cNvPr id="100" name="Ink 99">
                  <a:extLst>
                    <a:ext uri="{FF2B5EF4-FFF2-40B4-BE49-F238E27FC236}">
                      <a16:creationId xmlns:a16="http://schemas.microsoft.com/office/drawing/2014/main" id="{1A76F4FB-949B-BE7D-759B-5868603B3D20}"/>
                    </a:ext>
                  </a:extLst>
                </p:cNvPr>
                <p:cNvPicPr/>
                <p:nvPr/>
              </p:nvPicPr>
              <p:blipFill>
                <a:blip r:embed="rId7"/>
                <a:stretch>
                  <a:fillRect/>
                </a:stretch>
              </p:blipFill>
              <p:spPr>
                <a:xfrm>
                  <a:off x="6195969" y="4933346"/>
                  <a:ext cx="723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 name="Ink 101">
                  <a:extLst>
                    <a:ext uri="{FF2B5EF4-FFF2-40B4-BE49-F238E27FC236}">
                      <a16:creationId xmlns:a16="http://schemas.microsoft.com/office/drawing/2014/main" id="{A8282AE6-45F7-06CC-8E4E-FA60B261D10C}"/>
                    </a:ext>
                  </a:extLst>
                </p14:cNvPr>
                <p14:cNvContentPartPr/>
                <p14:nvPr/>
              </p14:nvContentPartPr>
              <p14:xfrm>
                <a:off x="6324489" y="4969346"/>
                <a:ext cx="22320" cy="399240"/>
              </p14:xfrm>
            </p:contentPart>
          </mc:Choice>
          <mc:Fallback xmlns="">
            <p:pic>
              <p:nvPicPr>
                <p:cNvPr id="102" name="Ink 101">
                  <a:extLst>
                    <a:ext uri="{FF2B5EF4-FFF2-40B4-BE49-F238E27FC236}">
                      <a16:creationId xmlns:a16="http://schemas.microsoft.com/office/drawing/2014/main" id="{A8282AE6-45F7-06CC-8E4E-FA60B261D10C}"/>
                    </a:ext>
                  </a:extLst>
                </p:cNvPr>
                <p:cNvPicPr/>
                <p:nvPr/>
              </p:nvPicPr>
              <p:blipFill>
                <a:blip r:embed="rId9"/>
                <a:stretch>
                  <a:fillRect/>
                </a:stretch>
              </p:blipFill>
              <p:spPr>
                <a:xfrm>
                  <a:off x="6315489" y="4960346"/>
                  <a:ext cx="399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4" name="Ink 103">
                  <a:extLst>
                    <a:ext uri="{FF2B5EF4-FFF2-40B4-BE49-F238E27FC236}">
                      <a16:creationId xmlns:a16="http://schemas.microsoft.com/office/drawing/2014/main" id="{2A2C9E81-2273-B277-9431-F8265505E167}"/>
                    </a:ext>
                  </a:extLst>
                </p14:cNvPr>
                <p14:cNvContentPartPr/>
                <p14:nvPr/>
              </p14:nvContentPartPr>
              <p14:xfrm>
                <a:off x="6422409" y="4952786"/>
                <a:ext cx="44280" cy="415440"/>
              </p14:xfrm>
            </p:contentPart>
          </mc:Choice>
          <mc:Fallback xmlns="">
            <p:pic>
              <p:nvPicPr>
                <p:cNvPr id="104" name="Ink 103">
                  <a:extLst>
                    <a:ext uri="{FF2B5EF4-FFF2-40B4-BE49-F238E27FC236}">
                      <a16:creationId xmlns:a16="http://schemas.microsoft.com/office/drawing/2014/main" id="{2A2C9E81-2273-B277-9431-F8265505E167}"/>
                    </a:ext>
                  </a:extLst>
                </p:cNvPr>
                <p:cNvPicPr/>
                <p:nvPr/>
              </p:nvPicPr>
              <p:blipFill>
                <a:blip r:embed="rId11"/>
                <a:stretch>
                  <a:fillRect/>
                </a:stretch>
              </p:blipFill>
              <p:spPr>
                <a:xfrm>
                  <a:off x="6413409" y="4943786"/>
                  <a:ext cx="619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 name="Ink 104">
                  <a:extLst>
                    <a:ext uri="{FF2B5EF4-FFF2-40B4-BE49-F238E27FC236}">
                      <a16:creationId xmlns:a16="http://schemas.microsoft.com/office/drawing/2014/main" id="{1F881ACE-2646-CBAA-343A-BEC2B002F28F}"/>
                    </a:ext>
                  </a:extLst>
                </p14:cNvPr>
                <p14:cNvContentPartPr/>
                <p14:nvPr/>
              </p14:nvContentPartPr>
              <p14:xfrm>
                <a:off x="6575049" y="4947386"/>
                <a:ext cx="5760" cy="392760"/>
              </p14:xfrm>
            </p:contentPart>
          </mc:Choice>
          <mc:Fallback xmlns="">
            <p:pic>
              <p:nvPicPr>
                <p:cNvPr id="105" name="Ink 104">
                  <a:extLst>
                    <a:ext uri="{FF2B5EF4-FFF2-40B4-BE49-F238E27FC236}">
                      <a16:creationId xmlns:a16="http://schemas.microsoft.com/office/drawing/2014/main" id="{1F881ACE-2646-CBAA-343A-BEC2B002F28F}"/>
                    </a:ext>
                  </a:extLst>
                </p:cNvPr>
                <p:cNvPicPr/>
                <p:nvPr/>
              </p:nvPicPr>
              <p:blipFill>
                <a:blip r:embed="rId13"/>
                <a:stretch>
                  <a:fillRect/>
                </a:stretch>
              </p:blipFill>
              <p:spPr>
                <a:xfrm>
                  <a:off x="6566049" y="4938746"/>
                  <a:ext cx="234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7" name="Ink 106">
                  <a:extLst>
                    <a:ext uri="{FF2B5EF4-FFF2-40B4-BE49-F238E27FC236}">
                      <a16:creationId xmlns:a16="http://schemas.microsoft.com/office/drawing/2014/main" id="{4F70AACD-5C6F-BE1D-8761-039C659E48F4}"/>
                    </a:ext>
                  </a:extLst>
                </p14:cNvPr>
                <p14:cNvContentPartPr/>
                <p14:nvPr/>
              </p14:nvContentPartPr>
              <p14:xfrm>
                <a:off x="5954049" y="5025506"/>
                <a:ext cx="749160" cy="30960"/>
              </p14:xfrm>
            </p:contentPart>
          </mc:Choice>
          <mc:Fallback xmlns="">
            <p:pic>
              <p:nvPicPr>
                <p:cNvPr id="107" name="Ink 106">
                  <a:extLst>
                    <a:ext uri="{FF2B5EF4-FFF2-40B4-BE49-F238E27FC236}">
                      <a16:creationId xmlns:a16="http://schemas.microsoft.com/office/drawing/2014/main" id="{4F70AACD-5C6F-BE1D-8761-039C659E48F4}"/>
                    </a:ext>
                  </a:extLst>
                </p:cNvPr>
                <p:cNvPicPr/>
                <p:nvPr/>
              </p:nvPicPr>
              <p:blipFill>
                <a:blip r:embed="rId15"/>
                <a:stretch>
                  <a:fillRect/>
                </a:stretch>
              </p:blipFill>
              <p:spPr>
                <a:xfrm>
                  <a:off x="5945409" y="5016866"/>
                  <a:ext cx="766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9" name="Ink 108">
                  <a:extLst>
                    <a:ext uri="{FF2B5EF4-FFF2-40B4-BE49-F238E27FC236}">
                      <a16:creationId xmlns:a16="http://schemas.microsoft.com/office/drawing/2014/main" id="{82B7AF08-3433-262B-C54C-FE50AC1F8CC9}"/>
                    </a:ext>
                  </a:extLst>
                </p14:cNvPr>
                <p14:cNvContentPartPr/>
                <p14:nvPr/>
              </p14:nvContentPartPr>
              <p14:xfrm>
                <a:off x="5938209" y="5121986"/>
                <a:ext cx="754920" cy="43560"/>
              </p14:xfrm>
            </p:contentPart>
          </mc:Choice>
          <mc:Fallback xmlns="">
            <p:pic>
              <p:nvPicPr>
                <p:cNvPr id="109" name="Ink 108">
                  <a:extLst>
                    <a:ext uri="{FF2B5EF4-FFF2-40B4-BE49-F238E27FC236}">
                      <a16:creationId xmlns:a16="http://schemas.microsoft.com/office/drawing/2014/main" id="{82B7AF08-3433-262B-C54C-FE50AC1F8CC9}"/>
                    </a:ext>
                  </a:extLst>
                </p:cNvPr>
                <p:cNvPicPr/>
                <p:nvPr/>
              </p:nvPicPr>
              <p:blipFill>
                <a:blip r:embed="rId17"/>
                <a:stretch>
                  <a:fillRect/>
                </a:stretch>
              </p:blipFill>
              <p:spPr>
                <a:xfrm>
                  <a:off x="5929209" y="5113346"/>
                  <a:ext cx="772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5" name="Ink 114">
                  <a:extLst>
                    <a:ext uri="{FF2B5EF4-FFF2-40B4-BE49-F238E27FC236}">
                      <a16:creationId xmlns:a16="http://schemas.microsoft.com/office/drawing/2014/main" id="{93255AC6-97E2-7E9B-9D1C-33C875226082}"/>
                    </a:ext>
                  </a:extLst>
                </p14:cNvPr>
                <p14:cNvContentPartPr/>
                <p14:nvPr/>
              </p14:nvContentPartPr>
              <p14:xfrm>
                <a:off x="5927049" y="5330426"/>
                <a:ext cx="783000" cy="37080"/>
              </p14:xfrm>
            </p:contentPart>
          </mc:Choice>
          <mc:Fallback xmlns="">
            <p:pic>
              <p:nvPicPr>
                <p:cNvPr id="115" name="Ink 114">
                  <a:extLst>
                    <a:ext uri="{FF2B5EF4-FFF2-40B4-BE49-F238E27FC236}">
                      <a16:creationId xmlns:a16="http://schemas.microsoft.com/office/drawing/2014/main" id="{93255AC6-97E2-7E9B-9D1C-33C875226082}"/>
                    </a:ext>
                  </a:extLst>
                </p:cNvPr>
                <p:cNvPicPr/>
                <p:nvPr/>
              </p:nvPicPr>
              <p:blipFill>
                <a:blip r:embed="rId19"/>
                <a:stretch>
                  <a:fillRect/>
                </a:stretch>
              </p:blipFill>
              <p:spPr>
                <a:xfrm>
                  <a:off x="5918049" y="5321786"/>
                  <a:ext cx="80064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29" name="Ink 128">
                <a:extLst>
                  <a:ext uri="{FF2B5EF4-FFF2-40B4-BE49-F238E27FC236}">
                    <a16:creationId xmlns:a16="http://schemas.microsoft.com/office/drawing/2014/main" id="{BCDEE4B6-8CC5-DD89-D93D-4A741EB5319B}"/>
                  </a:ext>
                </a:extLst>
              </p14:cNvPr>
              <p14:cNvContentPartPr/>
              <p14:nvPr/>
            </p14:nvContentPartPr>
            <p14:xfrm>
              <a:off x="5635125" y="5484787"/>
              <a:ext cx="163" cy="163"/>
            </p14:xfrm>
          </p:contentPart>
        </mc:Choice>
        <mc:Fallback xmlns="">
          <p:pic>
            <p:nvPicPr>
              <p:cNvPr id="129" name="Ink 128">
                <a:extLst>
                  <a:ext uri="{FF2B5EF4-FFF2-40B4-BE49-F238E27FC236}">
                    <a16:creationId xmlns:a16="http://schemas.microsoft.com/office/drawing/2014/main" id="{BCDEE4B6-8CC5-DD89-D93D-4A741EB5319B}"/>
                  </a:ext>
                </a:extLst>
              </p:cNvPr>
              <p:cNvPicPr/>
              <p:nvPr/>
            </p:nvPicPr>
            <p:blipFill>
              <a:blip r:embed="rId21"/>
              <a:stretch>
                <a:fillRect/>
              </a:stretch>
            </p:blipFill>
            <p:spPr>
              <a:xfrm>
                <a:off x="5631050" y="5480712"/>
                <a:ext cx="8150" cy="815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7">
                <a:extLst>
                  <a:ext uri="{FF2B5EF4-FFF2-40B4-BE49-F238E27FC236}">
                    <a16:creationId xmlns:a16="http://schemas.microsoft.com/office/drawing/2014/main" id="{A11D74E8-2138-DF99-C54B-2038DDE80192}"/>
                  </a:ext>
                </a:extLst>
              </p14:cNvPr>
              <p14:cNvContentPartPr/>
              <p14:nvPr/>
            </p14:nvContentPartPr>
            <p14:xfrm>
              <a:off x="4658769" y="6084986"/>
              <a:ext cx="653040" cy="54720"/>
            </p14:xfrm>
          </p:contentPart>
        </mc:Choice>
        <mc:Fallback xmlns="">
          <p:pic>
            <p:nvPicPr>
              <p:cNvPr id="148" name="Ink 147">
                <a:extLst>
                  <a:ext uri="{FF2B5EF4-FFF2-40B4-BE49-F238E27FC236}">
                    <a16:creationId xmlns:a16="http://schemas.microsoft.com/office/drawing/2014/main" id="{A11D74E8-2138-DF99-C54B-2038DDE80192}"/>
                  </a:ext>
                </a:extLst>
              </p:cNvPr>
              <p:cNvPicPr/>
              <p:nvPr/>
            </p:nvPicPr>
            <p:blipFill>
              <a:blip r:embed="rId23"/>
              <a:stretch>
                <a:fillRect/>
              </a:stretch>
            </p:blipFill>
            <p:spPr>
              <a:xfrm>
                <a:off x="4650129" y="6076346"/>
                <a:ext cx="670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0" name="Ink 149">
                <a:extLst>
                  <a:ext uri="{FF2B5EF4-FFF2-40B4-BE49-F238E27FC236}">
                    <a16:creationId xmlns:a16="http://schemas.microsoft.com/office/drawing/2014/main" id="{2108E737-B8BC-0871-23EE-55F5555AAAE0}"/>
                  </a:ext>
                </a:extLst>
              </p14:cNvPr>
              <p14:cNvContentPartPr/>
              <p14:nvPr/>
            </p14:nvContentPartPr>
            <p14:xfrm>
              <a:off x="4647969" y="6166706"/>
              <a:ext cx="678240" cy="93960"/>
            </p14:xfrm>
          </p:contentPart>
        </mc:Choice>
        <mc:Fallback xmlns="">
          <p:pic>
            <p:nvPicPr>
              <p:cNvPr id="150" name="Ink 149">
                <a:extLst>
                  <a:ext uri="{FF2B5EF4-FFF2-40B4-BE49-F238E27FC236}">
                    <a16:creationId xmlns:a16="http://schemas.microsoft.com/office/drawing/2014/main" id="{2108E737-B8BC-0871-23EE-55F5555AAAE0}"/>
                  </a:ext>
                </a:extLst>
              </p:cNvPr>
              <p:cNvPicPr/>
              <p:nvPr/>
            </p:nvPicPr>
            <p:blipFill>
              <a:blip r:embed="rId25"/>
              <a:stretch>
                <a:fillRect/>
              </a:stretch>
            </p:blipFill>
            <p:spPr>
              <a:xfrm>
                <a:off x="4638969" y="6158066"/>
                <a:ext cx="695880" cy="111600"/>
              </a:xfrm>
              <a:prstGeom prst="rect">
                <a:avLst/>
              </a:prstGeom>
            </p:spPr>
          </p:pic>
        </mc:Fallback>
      </mc:AlternateContent>
      <p:grpSp>
        <p:nvGrpSpPr>
          <p:cNvPr id="153" name="Group 152">
            <a:extLst>
              <a:ext uri="{FF2B5EF4-FFF2-40B4-BE49-F238E27FC236}">
                <a16:creationId xmlns:a16="http://schemas.microsoft.com/office/drawing/2014/main" id="{A50E467E-CF70-E80C-67CE-DBCF0F357B7F}"/>
              </a:ext>
            </a:extLst>
          </p:cNvPr>
          <p:cNvGrpSpPr/>
          <p:nvPr/>
        </p:nvGrpSpPr>
        <p:grpSpPr>
          <a:xfrm>
            <a:off x="4642569" y="5539103"/>
            <a:ext cx="1121087" cy="814803"/>
            <a:chOff x="4642569" y="5539103"/>
            <a:chExt cx="1121087" cy="814803"/>
          </a:xfrm>
        </p:grpSpPr>
        <mc:AlternateContent xmlns:mc="http://schemas.openxmlformats.org/markup-compatibility/2006" xmlns:p14="http://schemas.microsoft.com/office/powerpoint/2010/main">
          <mc:Choice Requires="p14">
            <p:contentPart p14:bwMode="auto" r:id="rId26">
              <p14:nvContentPartPr>
                <p14:cNvPr id="125" name="Ink 124">
                  <a:extLst>
                    <a:ext uri="{FF2B5EF4-FFF2-40B4-BE49-F238E27FC236}">
                      <a16:creationId xmlns:a16="http://schemas.microsoft.com/office/drawing/2014/main" id="{69DC3828-92E2-8556-50E0-B19CF3D98944}"/>
                    </a:ext>
                  </a:extLst>
                </p14:cNvPr>
                <p14:cNvContentPartPr/>
                <p14:nvPr/>
              </p14:nvContentPartPr>
              <p14:xfrm>
                <a:off x="5472342" y="5610545"/>
                <a:ext cx="39799" cy="172081"/>
              </p14:xfrm>
            </p:contentPart>
          </mc:Choice>
          <mc:Fallback xmlns="">
            <p:pic>
              <p:nvPicPr>
                <p:cNvPr id="125" name="Ink 124">
                  <a:extLst>
                    <a:ext uri="{FF2B5EF4-FFF2-40B4-BE49-F238E27FC236}">
                      <a16:creationId xmlns:a16="http://schemas.microsoft.com/office/drawing/2014/main" id="{69DC3828-92E2-8556-50E0-B19CF3D98944}"/>
                    </a:ext>
                  </a:extLst>
                </p:cNvPr>
                <p:cNvPicPr/>
                <p:nvPr/>
              </p:nvPicPr>
              <p:blipFill>
                <a:blip r:embed="rId27"/>
                <a:stretch>
                  <a:fillRect/>
                </a:stretch>
              </p:blipFill>
              <p:spPr>
                <a:xfrm>
                  <a:off x="5463378" y="5601545"/>
                  <a:ext cx="57368" cy="18972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6" name="Ink 125">
                  <a:extLst>
                    <a:ext uri="{FF2B5EF4-FFF2-40B4-BE49-F238E27FC236}">
                      <a16:creationId xmlns:a16="http://schemas.microsoft.com/office/drawing/2014/main" id="{A5D79E01-AA60-2203-7852-903E2D8CBE3D}"/>
                    </a:ext>
                  </a:extLst>
                </p14:cNvPr>
                <p14:cNvContentPartPr/>
                <p14:nvPr/>
              </p14:nvContentPartPr>
              <p14:xfrm>
                <a:off x="5455052" y="5548889"/>
                <a:ext cx="163" cy="163"/>
              </p14:xfrm>
            </p:contentPart>
          </mc:Choice>
          <mc:Fallback xmlns="">
            <p:pic>
              <p:nvPicPr>
                <p:cNvPr id="126" name="Ink 125">
                  <a:extLst>
                    <a:ext uri="{FF2B5EF4-FFF2-40B4-BE49-F238E27FC236}">
                      <a16:creationId xmlns:a16="http://schemas.microsoft.com/office/drawing/2014/main" id="{A5D79E01-AA60-2203-7852-903E2D8CBE3D}"/>
                    </a:ext>
                  </a:extLst>
                </p:cNvPr>
                <p:cNvPicPr/>
                <p:nvPr/>
              </p:nvPicPr>
              <p:blipFill>
                <a:blip r:embed="rId21"/>
                <a:stretch>
                  <a:fillRect/>
                </a:stretch>
              </p:blipFill>
              <p:spPr>
                <a:xfrm>
                  <a:off x="5450977" y="5544814"/>
                  <a:ext cx="8150" cy="815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7" name="Ink 126">
                  <a:extLst>
                    <a:ext uri="{FF2B5EF4-FFF2-40B4-BE49-F238E27FC236}">
                      <a16:creationId xmlns:a16="http://schemas.microsoft.com/office/drawing/2014/main" id="{2C2674A0-B2E8-7F73-61B2-780DAD8CA64B}"/>
                    </a:ext>
                  </a:extLst>
                </p14:cNvPr>
                <p14:cNvContentPartPr/>
                <p14:nvPr/>
              </p14:nvContentPartPr>
              <p14:xfrm>
                <a:off x="5585866" y="5748699"/>
                <a:ext cx="7503" cy="78945"/>
              </p14:xfrm>
            </p:contentPart>
          </mc:Choice>
          <mc:Fallback xmlns="">
            <p:pic>
              <p:nvPicPr>
                <p:cNvPr id="127" name="Ink 126">
                  <a:extLst>
                    <a:ext uri="{FF2B5EF4-FFF2-40B4-BE49-F238E27FC236}">
                      <a16:creationId xmlns:a16="http://schemas.microsoft.com/office/drawing/2014/main" id="{2C2674A0-B2E8-7F73-61B2-780DAD8CA64B}"/>
                    </a:ext>
                  </a:extLst>
                </p:cNvPr>
                <p:cNvPicPr/>
                <p:nvPr/>
              </p:nvPicPr>
              <p:blipFill>
                <a:blip r:embed="rId30"/>
                <a:stretch>
                  <a:fillRect/>
                </a:stretch>
              </p:blipFill>
              <p:spPr>
                <a:xfrm>
                  <a:off x="5576934" y="5739728"/>
                  <a:ext cx="25010" cy="9652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8" name="Ink 127">
                  <a:extLst>
                    <a:ext uri="{FF2B5EF4-FFF2-40B4-BE49-F238E27FC236}">
                      <a16:creationId xmlns:a16="http://schemas.microsoft.com/office/drawing/2014/main" id="{5316137A-FF2C-C73B-B7A7-FB1C68BCB99B}"/>
                    </a:ext>
                  </a:extLst>
                </p14:cNvPr>
                <p14:cNvContentPartPr/>
                <p14:nvPr/>
              </p14:nvContentPartPr>
              <p14:xfrm>
                <a:off x="5672151" y="5539103"/>
                <a:ext cx="91505" cy="237162"/>
              </p14:xfrm>
            </p:contentPart>
          </mc:Choice>
          <mc:Fallback xmlns="">
            <p:pic>
              <p:nvPicPr>
                <p:cNvPr id="128" name="Ink 127">
                  <a:extLst>
                    <a:ext uri="{FF2B5EF4-FFF2-40B4-BE49-F238E27FC236}">
                      <a16:creationId xmlns:a16="http://schemas.microsoft.com/office/drawing/2014/main" id="{5316137A-FF2C-C73B-B7A7-FB1C68BCB99B}"/>
                    </a:ext>
                  </a:extLst>
                </p:cNvPr>
                <p:cNvPicPr/>
                <p:nvPr/>
              </p:nvPicPr>
              <p:blipFill>
                <a:blip r:embed="rId32"/>
                <a:stretch>
                  <a:fillRect/>
                </a:stretch>
              </p:blipFill>
              <p:spPr>
                <a:xfrm>
                  <a:off x="5663180" y="5530106"/>
                  <a:ext cx="109088" cy="25479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1" name="Ink 130">
                  <a:extLst>
                    <a:ext uri="{FF2B5EF4-FFF2-40B4-BE49-F238E27FC236}">
                      <a16:creationId xmlns:a16="http://schemas.microsoft.com/office/drawing/2014/main" id="{A1371D8F-3530-74DD-E242-1B0211A9760C}"/>
                    </a:ext>
                  </a:extLst>
                </p14:cNvPr>
                <p14:cNvContentPartPr/>
                <p14:nvPr/>
              </p14:nvContentPartPr>
              <p14:xfrm>
                <a:off x="4702329" y="5910746"/>
                <a:ext cx="22680" cy="417960"/>
              </p14:xfrm>
            </p:contentPart>
          </mc:Choice>
          <mc:Fallback xmlns="">
            <p:pic>
              <p:nvPicPr>
                <p:cNvPr id="131" name="Ink 130">
                  <a:extLst>
                    <a:ext uri="{FF2B5EF4-FFF2-40B4-BE49-F238E27FC236}">
                      <a16:creationId xmlns:a16="http://schemas.microsoft.com/office/drawing/2014/main" id="{A1371D8F-3530-74DD-E242-1B0211A9760C}"/>
                    </a:ext>
                  </a:extLst>
                </p:cNvPr>
                <p:cNvPicPr/>
                <p:nvPr/>
              </p:nvPicPr>
              <p:blipFill>
                <a:blip r:embed="rId34"/>
                <a:stretch>
                  <a:fillRect/>
                </a:stretch>
              </p:blipFill>
              <p:spPr>
                <a:xfrm>
                  <a:off x="4693329" y="5901746"/>
                  <a:ext cx="4032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2" name="Ink 131">
                  <a:extLst>
                    <a:ext uri="{FF2B5EF4-FFF2-40B4-BE49-F238E27FC236}">
                      <a16:creationId xmlns:a16="http://schemas.microsoft.com/office/drawing/2014/main" id="{6140B16B-F2BF-CE37-05A2-4A1B14099CF6}"/>
                    </a:ext>
                  </a:extLst>
                </p14:cNvPr>
                <p14:cNvContentPartPr/>
                <p14:nvPr/>
              </p14:nvContentPartPr>
              <p14:xfrm>
                <a:off x="4767849" y="5926946"/>
                <a:ext cx="82440" cy="424800"/>
              </p14:xfrm>
            </p:contentPart>
          </mc:Choice>
          <mc:Fallback xmlns="">
            <p:pic>
              <p:nvPicPr>
                <p:cNvPr id="132" name="Ink 131">
                  <a:extLst>
                    <a:ext uri="{FF2B5EF4-FFF2-40B4-BE49-F238E27FC236}">
                      <a16:creationId xmlns:a16="http://schemas.microsoft.com/office/drawing/2014/main" id="{6140B16B-F2BF-CE37-05A2-4A1B14099CF6}"/>
                    </a:ext>
                  </a:extLst>
                </p:cNvPr>
                <p:cNvPicPr/>
                <p:nvPr/>
              </p:nvPicPr>
              <p:blipFill>
                <a:blip r:embed="rId36"/>
                <a:stretch>
                  <a:fillRect/>
                </a:stretch>
              </p:blipFill>
              <p:spPr>
                <a:xfrm>
                  <a:off x="4759209" y="5918306"/>
                  <a:ext cx="1000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4" name="Ink 133">
                  <a:extLst>
                    <a:ext uri="{FF2B5EF4-FFF2-40B4-BE49-F238E27FC236}">
                      <a16:creationId xmlns:a16="http://schemas.microsoft.com/office/drawing/2014/main" id="{3BC5E3A5-5B42-3645-7C41-85656D216C33}"/>
                    </a:ext>
                  </a:extLst>
                </p14:cNvPr>
                <p14:cNvContentPartPr/>
                <p14:nvPr/>
              </p14:nvContentPartPr>
              <p14:xfrm>
                <a:off x="4871169" y="5905346"/>
                <a:ext cx="49320" cy="423000"/>
              </p14:xfrm>
            </p:contentPart>
          </mc:Choice>
          <mc:Fallback xmlns="">
            <p:pic>
              <p:nvPicPr>
                <p:cNvPr id="134" name="Ink 133">
                  <a:extLst>
                    <a:ext uri="{FF2B5EF4-FFF2-40B4-BE49-F238E27FC236}">
                      <a16:creationId xmlns:a16="http://schemas.microsoft.com/office/drawing/2014/main" id="{3BC5E3A5-5B42-3645-7C41-85656D216C33}"/>
                    </a:ext>
                  </a:extLst>
                </p:cNvPr>
                <p:cNvPicPr/>
                <p:nvPr/>
              </p:nvPicPr>
              <p:blipFill>
                <a:blip r:embed="rId38"/>
                <a:stretch>
                  <a:fillRect/>
                </a:stretch>
              </p:blipFill>
              <p:spPr>
                <a:xfrm>
                  <a:off x="4862529" y="5896346"/>
                  <a:ext cx="669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6" name="Ink 135">
                  <a:extLst>
                    <a:ext uri="{FF2B5EF4-FFF2-40B4-BE49-F238E27FC236}">
                      <a16:creationId xmlns:a16="http://schemas.microsoft.com/office/drawing/2014/main" id="{460FC9EB-AB64-2E86-ECCC-4A0DCBEE9373}"/>
                    </a:ext>
                  </a:extLst>
                </p14:cNvPr>
                <p14:cNvContentPartPr/>
                <p14:nvPr/>
              </p14:nvContentPartPr>
              <p14:xfrm>
                <a:off x="4952529" y="5905346"/>
                <a:ext cx="60480" cy="426600"/>
              </p14:xfrm>
            </p:contentPart>
          </mc:Choice>
          <mc:Fallback xmlns="">
            <p:pic>
              <p:nvPicPr>
                <p:cNvPr id="136" name="Ink 135">
                  <a:extLst>
                    <a:ext uri="{FF2B5EF4-FFF2-40B4-BE49-F238E27FC236}">
                      <a16:creationId xmlns:a16="http://schemas.microsoft.com/office/drawing/2014/main" id="{460FC9EB-AB64-2E86-ECCC-4A0DCBEE9373}"/>
                    </a:ext>
                  </a:extLst>
                </p:cNvPr>
                <p:cNvPicPr/>
                <p:nvPr/>
              </p:nvPicPr>
              <p:blipFill>
                <a:blip r:embed="rId40"/>
                <a:stretch>
                  <a:fillRect/>
                </a:stretch>
              </p:blipFill>
              <p:spPr>
                <a:xfrm>
                  <a:off x="4943889" y="5896346"/>
                  <a:ext cx="781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8" name="Ink 137">
                  <a:extLst>
                    <a:ext uri="{FF2B5EF4-FFF2-40B4-BE49-F238E27FC236}">
                      <a16:creationId xmlns:a16="http://schemas.microsoft.com/office/drawing/2014/main" id="{BDFC0906-4BC3-9219-4370-EF11F1D12F93}"/>
                    </a:ext>
                  </a:extLst>
                </p14:cNvPr>
                <p14:cNvContentPartPr/>
                <p14:nvPr/>
              </p14:nvContentPartPr>
              <p14:xfrm>
                <a:off x="5023449" y="5899946"/>
                <a:ext cx="77400" cy="397080"/>
              </p14:xfrm>
            </p:contentPart>
          </mc:Choice>
          <mc:Fallback xmlns="">
            <p:pic>
              <p:nvPicPr>
                <p:cNvPr id="138" name="Ink 137">
                  <a:extLst>
                    <a:ext uri="{FF2B5EF4-FFF2-40B4-BE49-F238E27FC236}">
                      <a16:creationId xmlns:a16="http://schemas.microsoft.com/office/drawing/2014/main" id="{BDFC0906-4BC3-9219-4370-EF11F1D12F93}"/>
                    </a:ext>
                  </a:extLst>
                </p:cNvPr>
                <p:cNvPicPr/>
                <p:nvPr/>
              </p:nvPicPr>
              <p:blipFill>
                <a:blip r:embed="rId42"/>
                <a:stretch>
                  <a:fillRect/>
                </a:stretch>
              </p:blipFill>
              <p:spPr>
                <a:xfrm>
                  <a:off x="5014809" y="5890946"/>
                  <a:ext cx="950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0" name="Ink 139">
                  <a:extLst>
                    <a:ext uri="{FF2B5EF4-FFF2-40B4-BE49-F238E27FC236}">
                      <a16:creationId xmlns:a16="http://schemas.microsoft.com/office/drawing/2014/main" id="{1CCC976D-286F-C566-7F9C-D1F43F302842}"/>
                    </a:ext>
                  </a:extLst>
                </p14:cNvPr>
                <p14:cNvContentPartPr/>
                <p14:nvPr/>
              </p14:nvContentPartPr>
              <p14:xfrm>
                <a:off x="5099409" y="5899946"/>
                <a:ext cx="87840" cy="453960"/>
              </p14:xfrm>
            </p:contentPart>
          </mc:Choice>
          <mc:Fallback xmlns="">
            <p:pic>
              <p:nvPicPr>
                <p:cNvPr id="140" name="Ink 139">
                  <a:extLst>
                    <a:ext uri="{FF2B5EF4-FFF2-40B4-BE49-F238E27FC236}">
                      <a16:creationId xmlns:a16="http://schemas.microsoft.com/office/drawing/2014/main" id="{1CCC976D-286F-C566-7F9C-D1F43F302842}"/>
                    </a:ext>
                  </a:extLst>
                </p:cNvPr>
                <p:cNvPicPr/>
                <p:nvPr/>
              </p:nvPicPr>
              <p:blipFill>
                <a:blip r:embed="rId44"/>
                <a:stretch>
                  <a:fillRect/>
                </a:stretch>
              </p:blipFill>
              <p:spPr>
                <a:xfrm>
                  <a:off x="5090769" y="5890946"/>
                  <a:ext cx="1054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2" name="Ink 141">
                  <a:extLst>
                    <a:ext uri="{FF2B5EF4-FFF2-40B4-BE49-F238E27FC236}">
                      <a16:creationId xmlns:a16="http://schemas.microsoft.com/office/drawing/2014/main" id="{FD56B3E1-6D1D-D3A1-13AB-24909004E95A}"/>
                    </a:ext>
                  </a:extLst>
                </p14:cNvPr>
                <p14:cNvContentPartPr/>
                <p14:nvPr/>
              </p14:nvContentPartPr>
              <p14:xfrm>
                <a:off x="5203089" y="5894546"/>
                <a:ext cx="93240" cy="448200"/>
              </p14:xfrm>
            </p:contentPart>
          </mc:Choice>
          <mc:Fallback xmlns="">
            <p:pic>
              <p:nvPicPr>
                <p:cNvPr id="142" name="Ink 141">
                  <a:extLst>
                    <a:ext uri="{FF2B5EF4-FFF2-40B4-BE49-F238E27FC236}">
                      <a16:creationId xmlns:a16="http://schemas.microsoft.com/office/drawing/2014/main" id="{FD56B3E1-6D1D-D3A1-13AB-24909004E95A}"/>
                    </a:ext>
                  </a:extLst>
                </p:cNvPr>
                <p:cNvPicPr/>
                <p:nvPr/>
              </p:nvPicPr>
              <p:blipFill>
                <a:blip r:embed="rId46"/>
                <a:stretch>
                  <a:fillRect/>
                </a:stretch>
              </p:blipFill>
              <p:spPr>
                <a:xfrm>
                  <a:off x="5194449" y="5885906"/>
                  <a:ext cx="1108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4" name="Ink 143">
                  <a:extLst>
                    <a:ext uri="{FF2B5EF4-FFF2-40B4-BE49-F238E27FC236}">
                      <a16:creationId xmlns:a16="http://schemas.microsoft.com/office/drawing/2014/main" id="{66E136E4-3F7C-CE3D-2417-FEDBAD5F861E}"/>
                    </a:ext>
                  </a:extLst>
                </p14:cNvPr>
                <p14:cNvContentPartPr/>
                <p14:nvPr/>
              </p14:nvContentPartPr>
              <p14:xfrm>
                <a:off x="4669569" y="5938106"/>
                <a:ext cx="687240" cy="72360"/>
              </p14:xfrm>
            </p:contentPart>
          </mc:Choice>
          <mc:Fallback xmlns="">
            <p:pic>
              <p:nvPicPr>
                <p:cNvPr id="144" name="Ink 143">
                  <a:extLst>
                    <a:ext uri="{FF2B5EF4-FFF2-40B4-BE49-F238E27FC236}">
                      <a16:creationId xmlns:a16="http://schemas.microsoft.com/office/drawing/2014/main" id="{66E136E4-3F7C-CE3D-2417-FEDBAD5F861E}"/>
                    </a:ext>
                  </a:extLst>
                </p:cNvPr>
                <p:cNvPicPr/>
                <p:nvPr/>
              </p:nvPicPr>
              <p:blipFill>
                <a:blip r:embed="rId48"/>
                <a:stretch>
                  <a:fillRect/>
                </a:stretch>
              </p:blipFill>
              <p:spPr>
                <a:xfrm>
                  <a:off x="4660929" y="5929466"/>
                  <a:ext cx="704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6" name="Ink 145">
                  <a:extLst>
                    <a:ext uri="{FF2B5EF4-FFF2-40B4-BE49-F238E27FC236}">
                      <a16:creationId xmlns:a16="http://schemas.microsoft.com/office/drawing/2014/main" id="{E77E11E0-8951-50CC-D8BD-B6486E63A50F}"/>
                    </a:ext>
                  </a:extLst>
                </p14:cNvPr>
                <p14:cNvContentPartPr/>
                <p14:nvPr/>
              </p14:nvContentPartPr>
              <p14:xfrm>
                <a:off x="4669569" y="6024866"/>
                <a:ext cx="662040" cy="29520"/>
              </p14:xfrm>
            </p:contentPart>
          </mc:Choice>
          <mc:Fallback xmlns="">
            <p:pic>
              <p:nvPicPr>
                <p:cNvPr id="146" name="Ink 145">
                  <a:extLst>
                    <a:ext uri="{FF2B5EF4-FFF2-40B4-BE49-F238E27FC236}">
                      <a16:creationId xmlns:a16="http://schemas.microsoft.com/office/drawing/2014/main" id="{E77E11E0-8951-50CC-D8BD-B6486E63A50F}"/>
                    </a:ext>
                  </a:extLst>
                </p:cNvPr>
                <p:cNvPicPr/>
                <p:nvPr/>
              </p:nvPicPr>
              <p:blipFill>
                <a:blip r:embed="rId50"/>
                <a:stretch>
                  <a:fillRect/>
                </a:stretch>
              </p:blipFill>
              <p:spPr>
                <a:xfrm>
                  <a:off x="4660929" y="6016226"/>
                  <a:ext cx="6796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2" name="Ink 151">
                  <a:extLst>
                    <a:ext uri="{FF2B5EF4-FFF2-40B4-BE49-F238E27FC236}">
                      <a16:creationId xmlns:a16="http://schemas.microsoft.com/office/drawing/2014/main" id="{03985C1D-9B24-0B89-8121-5B308F9FB9D1}"/>
                    </a:ext>
                  </a:extLst>
                </p14:cNvPr>
                <p14:cNvContentPartPr/>
                <p14:nvPr/>
              </p14:nvContentPartPr>
              <p14:xfrm>
                <a:off x="4642569" y="6270026"/>
                <a:ext cx="700200" cy="50400"/>
              </p14:xfrm>
            </p:contentPart>
          </mc:Choice>
          <mc:Fallback xmlns="">
            <p:pic>
              <p:nvPicPr>
                <p:cNvPr id="152" name="Ink 151">
                  <a:extLst>
                    <a:ext uri="{FF2B5EF4-FFF2-40B4-BE49-F238E27FC236}">
                      <a16:creationId xmlns:a16="http://schemas.microsoft.com/office/drawing/2014/main" id="{03985C1D-9B24-0B89-8121-5B308F9FB9D1}"/>
                    </a:ext>
                  </a:extLst>
                </p:cNvPr>
                <p:cNvPicPr/>
                <p:nvPr/>
              </p:nvPicPr>
              <p:blipFill>
                <a:blip r:embed="rId52"/>
                <a:stretch>
                  <a:fillRect/>
                </a:stretch>
              </p:blipFill>
              <p:spPr>
                <a:xfrm>
                  <a:off x="4633569" y="6261026"/>
                  <a:ext cx="71784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154" name="Ink 153">
                <a:extLst>
                  <a:ext uri="{FF2B5EF4-FFF2-40B4-BE49-F238E27FC236}">
                    <a16:creationId xmlns:a16="http://schemas.microsoft.com/office/drawing/2014/main" id="{FDB69F5A-3AD1-B3F5-93D0-4D1501AD97A2}"/>
                  </a:ext>
                </a:extLst>
              </p14:cNvPr>
              <p14:cNvContentPartPr/>
              <p14:nvPr/>
            </p14:nvContentPartPr>
            <p14:xfrm>
              <a:off x="7832169" y="5116226"/>
              <a:ext cx="360" cy="360"/>
            </p14:xfrm>
          </p:contentPart>
        </mc:Choice>
        <mc:Fallback xmlns="">
          <p:pic>
            <p:nvPicPr>
              <p:cNvPr id="154" name="Ink 153">
                <a:extLst>
                  <a:ext uri="{FF2B5EF4-FFF2-40B4-BE49-F238E27FC236}">
                    <a16:creationId xmlns:a16="http://schemas.microsoft.com/office/drawing/2014/main" id="{FDB69F5A-3AD1-B3F5-93D0-4D1501AD97A2}"/>
                  </a:ext>
                </a:extLst>
              </p:cNvPr>
              <p:cNvPicPr/>
              <p:nvPr/>
            </p:nvPicPr>
            <p:blipFill>
              <a:blip r:embed="rId21"/>
              <a:stretch>
                <a:fillRect/>
              </a:stretch>
            </p:blipFill>
            <p:spPr>
              <a:xfrm>
                <a:off x="7823529" y="5107226"/>
                <a:ext cx="18000" cy="18000"/>
              </a:xfrm>
              <a:prstGeom prst="rect">
                <a:avLst/>
              </a:prstGeom>
            </p:spPr>
          </p:pic>
        </mc:Fallback>
      </mc:AlternateContent>
    </p:spTree>
    <p:extLst>
      <p:ext uri="{BB962C8B-B14F-4D97-AF65-F5344CB8AC3E}">
        <p14:creationId xmlns:p14="http://schemas.microsoft.com/office/powerpoint/2010/main" val="280767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C11BCA8-870C-3453-8E68-49E6375728FB}"/>
              </a:ext>
            </a:extLst>
          </p:cNvPr>
          <p:cNvSpPr>
            <a:spLocks noGrp="1"/>
          </p:cNvSpPr>
          <p:nvPr>
            <p:ph idx="4294967295"/>
          </p:nvPr>
        </p:nvSpPr>
        <p:spPr>
          <a:xfrm>
            <a:off x="527957" y="1387928"/>
            <a:ext cx="8596313" cy="3910239"/>
          </a:xfrm>
        </p:spPr>
        <p:txBody>
          <a:bodyPr>
            <a:noAutofit/>
          </a:bodyPr>
          <a:lstStyle/>
          <a:p>
            <a:pPr marL="0" indent="0">
              <a:buNone/>
            </a:pPr>
            <a:r>
              <a:rPr lang="en-US" sz="2000" b="1" dirty="0">
                <a:latin typeface="Arial" panose="020B0604020202020204" pitchFamily="34" charset="0"/>
                <a:cs typeface="Arial" panose="020B0604020202020204" pitchFamily="34" charset="0"/>
              </a:rPr>
              <a:t>5. Thresholding</a:t>
            </a:r>
            <a:r>
              <a:rPr lang="en-US" sz="2000" dirty="0">
                <a:latin typeface="Arial" panose="020B0604020202020204" pitchFamily="34" charset="0"/>
                <a:cs typeface="Arial" panose="020B0604020202020204" pitchFamily="34" charset="0"/>
              </a:rPr>
              <a:t>:</a:t>
            </a:r>
          </a:p>
          <a:p>
            <a:pPr marL="0" indent="0">
              <a:buNone/>
            </a:pPr>
            <a:r>
              <a:rPr lang="en-US" sz="2000" dirty="0">
                <a:latin typeface="Arial" panose="020B0604020202020204" pitchFamily="34" charset="0"/>
                <a:cs typeface="Arial" panose="020B0604020202020204" pitchFamily="34" charset="0"/>
              </a:rPr>
              <a:t>Next Step is to Keep only those pixel values which are greater than certain high-value and discard those which are less than certain low-value. The pixel with value between high-value and low-value are set as weak value. This process is called Thresholding.</a:t>
            </a: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6. Hysteresis:</a:t>
            </a:r>
          </a:p>
          <a:p>
            <a:pPr marL="0" indent="0">
              <a:buNone/>
            </a:pPr>
            <a:r>
              <a:rPr lang="en-US" sz="2000" dirty="0">
                <a:latin typeface="Arial" panose="020B0604020202020204" pitchFamily="34" charset="0"/>
                <a:cs typeface="Arial" panose="020B0604020202020204" pitchFamily="34" charset="0"/>
              </a:rPr>
              <a:t>If any of the neighboring pixels of the weak-value pixel are strong-valued pixel(255) then the weak value are also converted to strong pixel to replace all weak-valued pixel with either 0 value or max(255) value i.e., completed bright or dark pixel.</a:t>
            </a: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This completes our Canny Edge Detection Algorithm and produces an edge detected output.</a:t>
            </a:r>
          </a:p>
        </p:txBody>
      </p:sp>
    </p:spTree>
    <p:extLst>
      <p:ext uri="{BB962C8B-B14F-4D97-AF65-F5344CB8AC3E}">
        <p14:creationId xmlns:p14="http://schemas.microsoft.com/office/powerpoint/2010/main" val="6291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6777-44C0-B6BB-C01F-9C6BE07758C2}"/>
              </a:ext>
            </a:extLst>
          </p:cNvPr>
          <p:cNvSpPr>
            <a:spLocks noGrp="1"/>
          </p:cNvSpPr>
          <p:nvPr>
            <p:ph type="title"/>
          </p:nvPr>
        </p:nvSpPr>
        <p:spPr>
          <a:xfrm>
            <a:off x="838200" y="365125"/>
            <a:ext cx="10515600" cy="881289"/>
          </a:xfrm>
        </p:spPr>
        <p:txBody>
          <a:bodyPr>
            <a:normAutofit/>
          </a:bodyPr>
          <a:lstStyle/>
          <a:p>
            <a:r>
              <a:rPr lang="en-US" sz="2000" b="1" u="sng" dirty="0">
                <a:latin typeface="Arial" panose="020B0604020202020204" pitchFamily="34" charset="0"/>
                <a:cs typeface="Arial" panose="020B0604020202020204" pitchFamily="34" charset="0"/>
              </a:rPr>
              <a:t>RESULT:</a:t>
            </a:r>
          </a:p>
        </p:txBody>
      </p:sp>
      <p:sp>
        <p:nvSpPr>
          <p:cNvPr id="3" name="Content Placeholder 2">
            <a:extLst>
              <a:ext uri="{FF2B5EF4-FFF2-40B4-BE49-F238E27FC236}">
                <a16:creationId xmlns:a16="http://schemas.microsoft.com/office/drawing/2014/main" id="{7CAFF77D-A907-2CD7-FC22-3B5ADE8C4D67}"/>
              </a:ext>
            </a:extLst>
          </p:cNvPr>
          <p:cNvSpPr>
            <a:spLocks noGrp="1"/>
          </p:cNvSpPr>
          <p:nvPr>
            <p:ph idx="1"/>
          </p:nvPr>
        </p:nvSpPr>
        <p:spPr>
          <a:xfrm>
            <a:off x="838200" y="1246414"/>
            <a:ext cx="10515600" cy="4930549"/>
          </a:xfrm>
        </p:spPr>
        <p:txBody>
          <a:bodyPr/>
          <a:lstStyle/>
          <a:p>
            <a:r>
              <a:rPr lang="en-US" sz="2000" dirty="0">
                <a:latin typeface="Arial" panose="020B0604020202020204" pitchFamily="34" charset="0"/>
                <a:cs typeface="Arial" panose="020B0604020202020204" pitchFamily="34" charset="0"/>
              </a:rPr>
              <a:t>The results from Canny, currently obtained are presented as:</a:t>
            </a:r>
          </a:p>
          <a:p>
            <a:r>
              <a:rPr lang="en-US" sz="2000" dirty="0">
                <a:latin typeface="Arial" panose="020B0604020202020204" pitchFamily="34" charset="0"/>
                <a:cs typeface="Arial" panose="020B0604020202020204" pitchFamily="34" charset="0"/>
              </a:rPr>
              <a:t>Original Image Source: https://wallpapercave.com/wp/ly2XKAs.jpg</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A9E0524-1B02-2F1F-5FD7-53379FCD3CAB}"/>
              </a:ext>
            </a:extLst>
          </p:cNvPr>
          <p:cNvPicPr>
            <a:picLocks noChangeAspect="1"/>
          </p:cNvPicPr>
          <p:nvPr/>
        </p:nvPicPr>
        <p:blipFill>
          <a:blip r:embed="rId2"/>
          <a:stretch>
            <a:fillRect/>
          </a:stretch>
        </p:blipFill>
        <p:spPr>
          <a:xfrm>
            <a:off x="374173" y="2488066"/>
            <a:ext cx="11255398" cy="3938860"/>
          </a:xfrm>
          <a:prstGeom prst="rect">
            <a:avLst/>
          </a:prstGeom>
        </p:spPr>
      </p:pic>
    </p:spTree>
    <p:extLst>
      <p:ext uri="{BB962C8B-B14F-4D97-AF65-F5344CB8AC3E}">
        <p14:creationId xmlns:p14="http://schemas.microsoft.com/office/powerpoint/2010/main" val="195832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50A22-3765-287A-F636-75CE68EA924E}"/>
              </a:ext>
            </a:extLst>
          </p:cNvPr>
          <p:cNvPicPr>
            <a:picLocks noChangeAspect="1"/>
          </p:cNvPicPr>
          <p:nvPr/>
        </p:nvPicPr>
        <p:blipFill>
          <a:blip r:embed="rId2"/>
          <a:stretch>
            <a:fillRect/>
          </a:stretch>
        </p:blipFill>
        <p:spPr>
          <a:xfrm>
            <a:off x="3374569" y="-5826"/>
            <a:ext cx="4767943" cy="3386419"/>
          </a:xfrm>
          <a:prstGeom prst="rect">
            <a:avLst/>
          </a:prstGeom>
        </p:spPr>
      </p:pic>
      <p:pic>
        <p:nvPicPr>
          <p:cNvPr id="5" name="Picture 4">
            <a:extLst>
              <a:ext uri="{FF2B5EF4-FFF2-40B4-BE49-F238E27FC236}">
                <a16:creationId xmlns:a16="http://schemas.microsoft.com/office/drawing/2014/main" id="{A6CE9F84-4EA2-E982-7DFD-46AF1ADCE18A}"/>
              </a:ext>
            </a:extLst>
          </p:cNvPr>
          <p:cNvPicPr>
            <a:picLocks noChangeAspect="1"/>
          </p:cNvPicPr>
          <p:nvPr/>
        </p:nvPicPr>
        <p:blipFill>
          <a:blip r:embed="rId3"/>
          <a:stretch>
            <a:fillRect/>
          </a:stretch>
        </p:blipFill>
        <p:spPr>
          <a:xfrm>
            <a:off x="691720" y="3393430"/>
            <a:ext cx="10133639" cy="3464570"/>
          </a:xfrm>
          <a:prstGeom prst="rect">
            <a:avLst/>
          </a:prstGeom>
        </p:spPr>
      </p:pic>
    </p:spTree>
    <p:extLst>
      <p:ext uri="{BB962C8B-B14F-4D97-AF65-F5344CB8AC3E}">
        <p14:creationId xmlns:p14="http://schemas.microsoft.com/office/powerpoint/2010/main" val="359933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207F52-DE20-03E2-6A87-F1832F18C333}"/>
              </a:ext>
            </a:extLst>
          </p:cNvPr>
          <p:cNvPicPr>
            <a:picLocks noGrp="1" noChangeAspect="1"/>
          </p:cNvPicPr>
          <p:nvPr>
            <p:ph idx="4294967295"/>
          </p:nvPr>
        </p:nvPicPr>
        <p:blipFill>
          <a:blip r:embed="rId2"/>
          <a:stretch>
            <a:fillRect/>
          </a:stretch>
        </p:blipFill>
        <p:spPr>
          <a:xfrm>
            <a:off x="142081" y="2082800"/>
            <a:ext cx="11907837" cy="4083050"/>
          </a:xfrm>
        </p:spPr>
      </p:pic>
    </p:spTree>
    <p:extLst>
      <p:ext uri="{BB962C8B-B14F-4D97-AF65-F5344CB8AC3E}">
        <p14:creationId xmlns:p14="http://schemas.microsoft.com/office/powerpoint/2010/main" val="1194682336"/>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91D6BB10C30243BB223CCA63656845" ma:contentTypeVersion="0" ma:contentTypeDescription="Create a new document." ma:contentTypeScope="" ma:versionID="69f3a915fec59df315e2201fceac6439">
  <xsd:schema xmlns:xsd="http://www.w3.org/2001/XMLSchema" xmlns:xs="http://www.w3.org/2001/XMLSchema" xmlns:p="http://schemas.microsoft.com/office/2006/metadata/properties" targetNamespace="http://schemas.microsoft.com/office/2006/metadata/properties" ma:root="true" ma:fieldsID="994282e8d2f5cd985e209dd3f1f358a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0A2193-25FC-482A-90D3-5CAA9C7E88BB}">
  <ds:schemaRefs>
    <ds:schemaRef ds:uri="http://schemas.microsoft.com/sharepoint/v3/contenttype/forms"/>
  </ds:schemaRefs>
</ds:datastoreItem>
</file>

<file path=customXml/itemProps2.xml><?xml version="1.0" encoding="utf-8"?>
<ds:datastoreItem xmlns:ds="http://schemas.openxmlformats.org/officeDocument/2006/customXml" ds:itemID="{FA124659-BC55-4941-BD3A-19E4D7AFEF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41EEBB5-9329-42A3-ADF3-C4D4C5CD9C29}">
  <ds:schemaRefs>
    <ds:schemaRef ds:uri="http://purl.org/dc/dcmitype/"/>
    <ds:schemaRef ds:uri="http://schemas.microsoft.com/office/2006/metadata/properties"/>
    <ds:schemaRef ds:uri="http://schemas.microsoft.com/office/2006/documentManagement/types"/>
    <ds:schemaRef ds:uri="http://purl.org/dc/elements/1.1/"/>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f9dd8f4f-3b8b-4768-aba7-bbd379e0736b}" enabled="0" method="" siteId="{f9dd8f4f-3b8b-4768-aba7-bbd379e0736b}" removed="1"/>
</clbl:labelList>
</file>

<file path=docProps/app.xml><?xml version="1.0" encoding="utf-8"?>
<Properties xmlns="http://schemas.openxmlformats.org/officeDocument/2006/extended-properties" xmlns:vt="http://schemas.openxmlformats.org/officeDocument/2006/docPropsVTypes">
  <Template>Facet</Template>
  <TotalTime>1843</TotalTime>
  <Words>860</Words>
  <Application>Microsoft Office PowerPoint</Application>
  <PresentationFormat>Widescreen</PresentationFormat>
  <Paragraphs>152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Trebuchet MS</vt:lpstr>
      <vt:lpstr>Wingdings 3</vt:lpstr>
      <vt:lpstr>Facet</vt:lpstr>
      <vt:lpstr>Comparative Analysis of Three Edge Detection Algorithms  IMGS609 Exploratory Project 01  Presented By: Ramesh Bhatta CIS RIT Imaging Science PhD Program  </vt:lpstr>
      <vt:lpstr>Introduction:</vt:lpstr>
      <vt:lpstr>Technical Description of Methods:</vt:lpstr>
      <vt:lpstr>Explanation Of The Steps: </vt:lpstr>
      <vt:lpstr>PowerPoint Presentation</vt:lpstr>
      <vt:lpstr>PowerPoint Presentation</vt:lpstr>
      <vt:lpstr>RESULT:</vt:lpstr>
      <vt:lpstr>PowerPoint Presentation</vt:lpstr>
      <vt:lpstr>PowerPoint Presentation</vt:lpstr>
      <vt:lpstr>PowerPoint Presentation</vt:lpstr>
      <vt:lpstr>Explanation Of The Steps:</vt:lpstr>
      <vt:lpstr>PowerPoint Presentation</vt:lpstr>
      <vt:lpstr>PowerPoint Presentation</vt:lpstr>
      <vt:lpstr>Explanation Of Steps:</vt:lpstr>
      <vt:lpstr>PowerPoint Presentation</vt:lpstr>
      <vt:lpstr>Comparison With Standard Package Outputs:</vt:lpstr>
      <vt:lpstr>PowerPoint Presentation</vt:lpstr>
      <vt:lpstr>PowerPoint Presentation</vt:lpstr>
      <vt:lpstr>Performance Metrices:</vt:lpstr>
      <vt:lpstr>Summary:</vt:lpstr>
      <vt:lpstr> 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Various Edge Detection Algorithms   IMGS609 Exploratory Project 01  Presented By: Ramesh Bhatta CIS RIT Imaging Science PhD Program</dc:title>
  <dc:creator>Ramesh Bhatta (RIT Student)</dc:creator>
  <cp:lastModifiedBy>Ramesh Bhatta (RIT Student)</cp:lastModifiedBy>
  <cp:revision>10</cp:revision>
  <dcterms:created xsi:type="dcterms:W3CDTF">2022-10-27T00:10:49Z</dcterms:created>
  <dcterms:modified xsi:type="dcterms:W3CDTF">2023-09-19T00:51:10Z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0x0101008891D6BB10C30243BB223CCA63656845</vt:lpwstr>
  </property>
</Properties>
</file>